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“NAN” values that were not in the “Netflix Titles” merge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</a:t>
            </a: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Mostly Non-English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FFFB1-B4C4-2493-9FD0-7FC85AFC19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17488" y="2063396"/>
            <a:ext cx="4102030" cy="2931528"/>
          </a:xfrm>
        </p:spPr>
      </p:pic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245</TotalTime>
  <Words>177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Movies &amp; Shows Comparison</vt:lpstr>
      <vt:lpstr>What data did we use?</vt:lpstr>
      <vt:lpstr>What questions did we ask?</vt:lpstr>
      <vt:lpstr>Final Dataset</vt:lpstr>
      <vt:lpstr>Research Approach</vt:lpstr>
      <vt:lpstr>Exploratory Analysis</vt:lpstr>
      <vt:lpstr>Dataset Overview</vt:lpstr>
      <vt:lpstr>Genre Breakdown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5</cp:revision>
  <dcterms:created xsi:type="dcterms:W3CDTF">2022-11-08T03:07:23Z</dcterms:created>
  <dcterms:modified xsi:type="dcterms:W3CDTF">2022-11-13T20:29:20Z</dcterms:modified>
</cp:coreProperties>
</file>