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5" r:id="rId8"/>
    <p:sldId id="260" r:id="rId9"/>
    <p:sldId id="266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7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63" y="1283010"/>
            <a:ext cx="10190071" cy="314585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Movies &amp; Shows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33" y="4626719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3F4CD6-A6B3-CC8A-7979-C4C59B4DAE1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38395202"/>
              </p:ext>
            </p:extLst>
          </p:nvPr>
        </p:nvGraphicFramePr>
        <p:xfrm>
          <a:off x="5994400" y="2259496"/>
          <a:ext cx="5614505" cy="2478154"/>
        </p:xfrm>
        <a:graphic>
          <a:graphicData uri="http://schemas.openxmlformats.org/drawingml/2006/table">
            <a:tbl>
              <a:tblPr/>
              <a:tblGrid>
                <a:gridCol w="1122901">
                  <a:extLst>
                    <a:ext uri="{9D8B030D-6E8A-4147-A177-3AD203B41FA5}">
                      <a16:colId xmlns:a16="http://schemas.microsoft.com/office/drawing/2014/main" val="4260033288"/>
                    </a:ext>
                  </a:extLst>
                </a:gridCol>
                <a:gridCol w="1122901">
                  <a:extLst>
                    <a:ext uri="{9D8B030D-6E8A-4147-A177-3AD203B41FA5}">
                      <a16:colId xmlns:a16="http://schemas.microsoft.com/office/drawing/2014/main" val="2292285775"/>
                    </a:ext>
                  </a:extLst>
                </a:gridCol>
                <a:gridCol w="1122901">
                  <a:extLst>
                    <a:ext uri="{9D8B030D-6E8A-4147-A177-3AD203B41FA5}">
                      <a16:colId xmlns:a16="http://schemas.microsoft.com/office/drawing/2014/main" val="3815548750"/>
                    </a:ext>
                  </a:extLst>
                </a:gridCol>
                <a:gridCol w="1122901">
                  <a:extLst>
                    <a:ext uri="{9D8B030D-6E8A-4147-A177-3AD203B41FA5}">
                      <a16:colId xmlns:a16="http://schemas.microsoft.com/office/drawing/2014/main" val="4133864089"/>
                    </a:ext>
                  </a:extLst>
                </a:gridCol>
                <a:gridCol w="1122901">
                  <a:extLst>
                    <a:ext uri="{9D8B030D-6E8A-4147-A177-3AD203B41FA5}">
                      <a16:colId xmlns:a16="http://schemas.microsoft.com/office/drawing/2014/main" val="2619674873"/>
                    </a:ext>
                  </a:extLst>
                </a:gridCol>
              </a:tblGrid>
              <a:tr h="354022">
                <a:tc>
                  <a:txBody>
                    <a:bodyPr/>
                    <a:lstStyle/>
                    <a:p>
                      <a:pPr algn="r" fontAlgn="ctr"/>
                      <a:endParaRPr lang="en-US" sz="900">
                        <a:effectLst/>
                      </a:endParaRP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Non-English Films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English Films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Non-English Shows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English Shows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790450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</a:rPr>
                        <a:t>drama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147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275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556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543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201037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</a:rPr>
                        <a:t>comedy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76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276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154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146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328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</a:rPr>
                        <a:t>action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55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238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163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129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8669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</a:rPr>
                        <a:t>family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11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73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42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46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165841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</a:rPr>
                        <a:t>crime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41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126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160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187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063407"/>
                  </a:ext>
                </a:extLst>
              </a:tr>
              <a:tr h="3540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>
                          <a:effectLst/>
                        </a:rPr>
                        <a:t>romance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51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90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162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119</a:t>
                      </a:r>
                    </a:p>
                  </a:txBody>
                  <a:tcPr marL="37280" marR="37280" marT="18640" marB="18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84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1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3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9A5F-E211-7FDF-30E1-17638CA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4800" cap="none">
                <a:latin typeface="Arial" panose="020B0604020202020204" pitchFamily="34" charset="0"/>
                <a:cs typeface="Arial" panose="020B0604020202020204" pitchFamily="34" charset="0"/>
              </a:rPr>
              <a:t>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461D-4A36-1FD0-A891-89BA7D1B1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Shows” dataset from Kaggle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with “Netflix Titles” dataset from Kaggle to populate specific information for each movie and TV show</a:t>
            </a:r>
          </a:p>
          <a:p>
            <a:r>
              <a:rPr lang="en-US" sz="1800" cap="none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 from OMDB to fill in all “NAN” values that were not in the “Netflix Titles” merge</a:t>
            </a:r>
          </a:p>
        </p:txBody>
      </p:sp>
    </p:spTree>
    <p:extLst>
      <p:ext uri="{BB962C8B-B14F-4D97-AF65-F5344CB8AC3E}">
        <p14:creationId xmlns:p14="http://schemas.microsoft.com/office/powerpoint/2010/main" val="100390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questions did we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Films?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Edith line graph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Kevin category breakdown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Kevin chi squared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Zack top 10 most watched shows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Satya popularity by weeks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8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D1C85-7378-CC37-0591-94A523378B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Full Country Name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Columns for drama, comedy, action, family, crime, and romance added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Ratings from PG to Not-Rated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2069 total rows</a:t>
            </a:r>
          </a:p>
          <a:p>
            <a:pPr lvl="2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Shows that had multiple seasons in top 10 were grouped for some analysis</a:t>
            </a: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2F2C2-E873-92EE-3867-C6B360A09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Merged the two datasets and performed an API call on OMDB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Deleted rows with null values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Cleaned up countries, runtime, and genre categories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Broke genre down by type and searched for top 6 genre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cap="none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1016-C11D-260F-4732-35277A2CA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3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A0ED6-958E-7D4C-4C90-A73D893544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E5C513A-57A9-F3DE-C321-6AF3F22A7FD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38436" y="2063750"/>
            <a:ext cx="3598277" cy="3311525"/>
          </a:xfrm>
        </p:spPr>
      </p:pic>
    </p:spTree>
    <p:extLst>
      <p:ext uri="{BB962C8B-B14F-4D97-AF65-F5344CB8AC3E}">
        <p14:creationId xmlns:p14="http://schemas.microsoft.com/office/powerpoint/2010/main" val="228785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BF99C0-07D4-3376-C063-964763C526B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684962" y="2395537"/>
            <a:ext cx="3705225" cy="2647950"/>
          </a:xfrm>
        </p:spPr>
      </p:pic>
    </p:spTree>
    <p:extLst>
      <p:ext uri="{BB962C8B-B14F-4D97-AF65-F5344CB8AC3E}">
        <p14:creationId xmlns:p14="http://schemas.microsoft.com/office/powerpoint/2010/main" val="3803350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332</TotalTime>
  <Words>266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Movies &amp; Shows Comparison</vt:lpstr>
      <vt:lpstr>What data did we use?</vt:lpstr>
      <vt:lpstr>What questions did we ask?</vt:lpstr>
      <vt:lpstr>Delete</vt:lpstr>
      <vt:lpstr>Final Dataset</vt:lpstr>
      <vt:lpstr>Research Approach</vt:lpstr>
      <vt:lpstr>Exploratory Analysis</vt:lpstr>
      <vt:lpstr>Dataset Overview</vt:lpstr>
      <vt:lpstr>Genre Breakdown</vt:lpstr>
      <vt:lpstr>Genre Breakdown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Kevin Ybarra</cp:lastModifiedBy>
  <cp:revision>7</cp:revision>
  <dcterms:created xsi:type="dcterms:W3CDTF">2022-11-08T03:07:23Z</dcterms:created>
  <dcterms:modified xsi:type="dcterms:W3CDTF">2022-11-13T22:00:46Z</dcterms:modified>
</cp:coreProperties>
</file>