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0" r:id="rId8"/>
    <p:sldId id="266" r:id="rId9"/>
    <p:sldId id="268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33D4B6-D7F6-2A6F-F41B-DB76FDEC2D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71" y="2063396"/>
            <a:ext cx="5087938" cy="3203060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871" y="2063396"/>
            <a:ext cx="5086538" cy="331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F292CDD-A8DD-CCB2-6834-DCAC5DD38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17" y="1823364"/>
            <a:ext cx="9830353" cy="3686383"/>
          </a:xfrm>
        </p:spPr>
      </p:pic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7EBE6-A40E-BBB7-1D37-73B6C04B1E0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2249905"/>
            <a:ext cx="5622089" cy="2929689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“NAN” values that were not in the “Netflix Titles” merge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</a:t>
            </a: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44E30E-E8F0-C9A5-0B4E-9C8F497E488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91" y="1988368"/>
            <a:ext cx="4611404" cy="3386907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F99C0-07D4-3376-C063-964763C526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4962" y="2395537"/>
            <a:ext cx="3705225" cy="2647950"/>
          </a:xfrm>
        </p:spPr>
      </p:pic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50036-33B2-8DF6-E9AC-2A08B6E580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386</TotalTime>
  <Words>252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Movies &amp; Shows Comparison</vt:lpstr>
      <vt:lpstr>What data did we use?</vt:lpstr>
      <vt:lpstr>Research Approach</vt:lpstr>
      <vt:lpstr>What questions did we ask?</vt:lpstr>
      <vt:lpstr>Final Dataset</vt:lpstr>
      <vt:lpstr>Exploratory Analysis</vt:lpstr>
      <vt:lpstr>Dataset Overview</vt:lpstr>
      <vt:lpstr>Genre Breakdown</vt:lpstr>
      <vt:lpstr>Genre Breakdown</vt:lpstr>
      <vt:lpstr>PowerPoint Presentation</vt:lpstr>
      <vt:lpstr>Conclusion</vt:lpstr>
      <vt:lpstr>Drivers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10</cp:revision>
  <dcterms:created xsi:type="dcterms:W3CDTF">2022-11-08T03:07:23Z</dcterms:created>
  <dcterms:modified xsi:type="dcterms:W3CDTF">2022-11-13T23:13:51Z</dcterms:modified>
</cp:coreProperties>
</file>