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6" r:id="rId9"/>
    <p:sldId id="270" r:id="rId10"/>
    <p:sldId id="271" r:id="rId11"/>
    <p:sldId id="276" r:id="rId12"/>
    <p:sldId id="263" r:id="rId13"/>
    <p:sldId id="273" r:id="rId14"/>
    <p:sldId id="274" r:id="rId15"/>
    <p:sldId id="275" r:id="rId16"/>
    <p:sldId id="27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3" y="1283010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Movies &amp; Shows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4626719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AF9E41-3449-040E-6ADC-127AC88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14E040FC-FFEF-43DB-5BFD-3EF3947730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6" y="1779287"/>
            <a:ext cx="10013372" cy="3755015"/>
          </a:xfrm>
        </p:spPr>
      </p:pic>
    </p:spTree>
    <p:extLst>
      <p:ext uri="{BB962C8B-B14F-4D97-AF65-F5344CB8AC3E}">
        <p14:creationId xmlns:p14="http://schemas.microsoft.com/office/powerpoint/2010/main" val="366640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20DD-409E-35B4-0CDD-17FF2A272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data shown is a compounding line graph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popularity of movie genres doesn’t seem to change throughout the year and remains consistent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Spikes come from popular releases over this time period</a:t>
            </a:r>
          </a:p>
        </p:txBody>
      </p:sp>
      <p:pic>
        <p:nvPicPr>
          <p:cNvPr id="11" name="Content Placeholder 10" descr="Chart, histogram">
            <a:extLst>
              <a:ext uri="{FF2B5EF4-FFF2-40B4-BE49-F238E27FC236}">
                <a16:creationId xmlns:a16="http://schemas.microsoft.com/office/drawing/2014/main" id="{5E180497-A004-3E34-5178-F25446F018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9193" y="2063750"/>
            <a:ext cx="4816763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release dates of certain TV shows correlates with spikes in viewership that make up the top 10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“Manifest” proved to have a lasting effect on viewers due to the longevity of viewer participation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“Squid Games” proved to have the greatest impact on viewer participation 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905DE90-E5A1-9C41-3B5F-19B6317F8B5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05" y="2113722"/>
            <a:ext cx="5646308" cy="2900338"/>
          </a:xfrm>
        </p:spPr>
      </p:pic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Combinations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includes data with over 1,000 votes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From the Top 10 vs Bottom 10 viewership by Genre, we can assume that covering more Genres with net the film a better score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We can also assume that since all but one film covers drama, that drama is a genre that most viewers are searching for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3A9654B-77BC-3C2C-D9F2-7C42CDF159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55" y="2063396"/>
            <a:ext cx="4415366" cy="3311525"/>
          </a:xfrm>
        </p:spPr>
      </p:pic>
    </p:spTree>
    <p:extLst>
      <p:ext uri="{BB962C8B-B14F-4D97-AF65-F5344CB8AC3E}">
        <p14:creationId xmlns:p14="http://schemas.microsoft.com/office/powerpoint/2010/main" val="107745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Questions Again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impactful TV Shows and Movies?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Films?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0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Questions Answered???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most popular genres are drama, comedy, action, crime, romance and family with drama TV shows being the most popular.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TV shows that stayed in the Top 10 the longest are “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soy Betty, La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” and “Squid Games”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Movies that stayed in the Top 10 the longest are “Red Notice” and “Through My Window”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performing Chi-Square tests, the data indicates that the relationship between Non-English and English movies and TV shows is indeed different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4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 for US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F557CE3-D6B0-B3B3-CB0B-9C1E9B229B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50"/>
            <a:ext cx="5637581" cy="2259909"/>
          </a:xfr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82BC2DD-575B-7CD2-4B57-04EB37D78F6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81" y="1616750"/>
            <a:ext cx="6026426" cy="225991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B6BBC-B5BF-8647-56E8-76BAC73DD549}"/>
              </a:ext>
            </a:extLst>
          </p:cNvPr>
          <p:cNvSpPr txBox="1"/>
          <p:nvPr/>
        </p:nvSpPr>
        <p:spPr>
          <a:xfrm>
            <a:off x="685801" y="3958389"/>
            <a:ext cx="10720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ratings vary on the number of votes each film or TV show receives?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films or TV Shows that were in the Top 10 before our dataset begin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old were the TV shows or movies that made the Top 10 list on a consistent basis?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was another year in the dataset we could see better seasonal trends.</a:t>
            </a:r>
          </a:p>
        </p:txBody>
      </p:sp>
    </p:spTree>
    <p:extLst>
      <p:ext uri="{BB962C8B-B14F-4D97-AF65-F5344CB8AC3E}">
        <p14:creationId xmlns:p14="http://schemas.microsoft.com/office/powerpoint/2010/main" val="146161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Production by Country</a:t>
            </a:r>
          </a:p>
        </p:txBody>
      </p:sp>
      <p:pic>
        <p:nvPicPr>
          <p:cNvPr id="5" name="Content Placeholder 4" descr="Map">
            <a:extLst>
              <a:ext uri="{FF2B5EF4-FFF2-40B4-BE49-F238E27FC236}">
                <a16:creationId xmlns:a16="http://schemas.microsoft.com/office/drawing/2014/main" id="{A0BFB088-7D83-CCDF-1AC7-325E0B55A4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5" y="1677972"/>
            <a:ext cx="9414069" cy="3908784"/>
          </a:xfrm>
        </p:spPr>
      </p:pic>
    </p:spTree>
    <p:extLst>
      <p:ext uri="{BB962C8B-B14F-4D97-AF65-F5344CB8AC3E}">
        <p14:creationId xmlns:p14="http://schemas.microsoft.com/office/powerpoint/2010/main" val="37224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When searching for a good dataset, we wanted to capture a set within the post-COVID era timeframe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rise in Netflix during COVID period intrigued us and led us to want to dive in further to see what the world was watching post-COVID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>
                <a:latin typeface="Arial" panose="020B0604020202020204" pitchFamily="34" charset="0"/>
                <a:cs typeface="Arial" panose="020B0604020202020204" pitchFamily="34" charset="0"/>
              </a:rPr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Shows” dataset from Kaggle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</a:t>
            </a:r>
            <a:r>
              <a:rPr lang="en-US" sz="18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values that were not in the “Netflix Titles” merge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provided captures from the week of 6/15/21 to 11/1/22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141601"/>
            <a:ext cx="10394707" cy="33111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Films?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 after deletion of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There are 644 total unique titles that we used for analysis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37% of titles only stay in the top 10 for 1 week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4 titles have remained in the Top 10 for more than 20 weeks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1.6% of all titles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7B48605-FE25-9238-8367-E4D0BD5D588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62" y="2063750"/>
            <a:ext cx="4686225" cy="3311525"/>
          </a:xfrm>
        </p:spPr>
      </p:pic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E5C513A-57A9-F3DE-C321-6AF3F22A7F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38436" y="2063750"/>
            <a:ext cx="3598277" cy="3311525"/>
          </a:xfr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C50D777F-A519-D6A0-C642-E4BBA06E5B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80052" y="1917943"/>
            <a:ext cx="4373513" cy="3125544"/>
          </a:xfr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7B510-8083-4AB2-60E6-9D0A13660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Movie Count Chi-Square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films vs. English films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 Value = 2.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8832517822160287e-08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43.53 dictating that these categories are very different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1912E5-C30A-DA05-9C44-E04739F7D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3969" y="2063396"/>
            <a:ext cx="5088713" cy="679994"/>
          </a:xfrm>
        </p:spPr>
        <p:txBody>
          <a:bodyPr/>
          <a:lstStyle/>
          <a:p>
            <a:r>
              <a:rPr lang="en-US" cap="none" dirty="0"/>
              <a:t>TV Show Count Chi-Square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8B4D5-6885-D00E-DB70-0EFA7A3442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shows vs. English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 Value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0.045170554402416296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11.33 dictating that these categories are different, but not to the severity of films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1C5E8FA-3707-32D5-48A8-435989B6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37" y="685800"/>
            <a:ext cx="11309684" cy="1158140"/>
          </a:xfrm>
        </p:spPr>
        <p:txBody>
          <a:bodyPr>
            <a:noAutofit/>
          </a:bodyPr>
          <a:lstStyle/>
          <a:p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Who created the most impactful content?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4E2316-F6F6-4A5C-A283-C725950CB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871" y="2063396"/>
            <a:ext cx="5086538" cy="3311189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From the data provided, the best content is regularly created in the form of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With only 2 movies making the list, we can assume that movies only create a short impact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TV shows have lasting impacts on viewership and retains viewers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C50B1B4-3194-82F7-A024-0B214EE462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52" y="2063396"/>
            <a:ext cx="4686225" cy="3311525"/>
          </a:xfrm>
        </p:spPr>
      </p:pic>
    </p:spTree>
    <p:extLst>
      <p:ext uri="{BB962C8B-B14F-4D97-AF65-F5344CB8AC3E}">
        <p14:creationId xmlns:p14="http://schemas.microsoft.com/office/powerpoint/2010/main" val="311741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737</TotalTime>
  <Words>783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Movies &amp; Shows Comparison</vt:lpstr>
      <vt:lpstr>Research Approach</vt:lpstr>
      <vt:lpstr>What data did we use?</vt:lpstr>
      <vt:lpstr>What questions did we ask?</vt:lpstr>
      <vt:lpstr>Final Dataset</vt:lpstr>
      <vt:lpstr>Exploratory Analysis</vt:lpstr>
      <vt:lpstr>Dataset Overview</vt:lpstr>
      <vt:lpstr>Genre Breakdown</vt:lpstr>
      <vt:lpstr>Who created the most impactful content?</vt:lpstr>
      <vt:lpstr>Top 10</vt:lpstr>
      <vt:lpstr>Dataset Overview</vt:lpstr>
      <vt:lpstr>Drivers</vt:lpstr>
      <vt:lpstr>Genre Combinations</vt:lpstr>
      <vt:lpstr>Questions Again</vt:lpstr>
      <vt:lpstr>Questions Answered???</vt:lpstr>
      <vt:lpstr>Data for US</vt:lpstr>
      <vt:lpstr>Production by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Kevin Ybarra</cp:lastModifiedBy>
  <cp:revision>37</cp:revision>
  <dcterms:created xsi:type="dcterms:W3CDTF">2022-11-08T03:07:23Z</dcterms:created>
  <dcterms:modified xsi:type="dcterms:W3CDTF">2022-11-14T05:11:08Z</dcterms:modified>
</cp:coreProperties>
</file>