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6" r:id="rId9"/>
    <p:sldId id="270" r:id="rId10"/>
    <p:sldId id="271" r:id="rId11"/>
    <p:sldId id="276" r:id="rId12"/>
    <p:sldId id="263" r:id="rId13"/>
    <p:sldId id="273" r:id="rId14"/>
    <p:sldId id="277" r:id="rId15"/>
    <p:sldId id="274" r:id="rId16"/>
    <p:sldId id="275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A422-D5C4-314E-9E68-DBE672BF49EF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7510-095E-9541-9A6A-2100208A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057" y="632618"/>
            <a:ext cx="10594686" cy="15986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Analysis ON Top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4" y="5606339"/>
            <a:ext cx="11645962" cy="829864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525592557.mp4">
            <a:hlinkClick r:id="" action="ppaction://media"/>
            <a:extLst>
              <a:ext uri="{FF2B5EF4-FFF2-40B4-BE49-F238E27FC236}">
                <a16:creationId xmlns:a16="http://schemas.microsoft.com/office/drawing/2014/main" id="{69EDB3CA-62D8-F34E-D0FE-627F97778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03857" y="3429000"/>
            <a:ext cx="3121568" cy="17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7" y="70548"/>
            <a:ext cx="10396882" cy="1151965"/>
          </a:xfrm>
        </p:spPr>
        <p:txBody>
          <a:bodyPr/>
          <a:lstStyle/>
          <a:p>
            <a:pPr algn="ct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Top 10 Weekly Hours Watched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F7F9FA-DC37-1BA2-A203-F6959ADA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3" y="1222513"/>
            <a:ext cx="11695042" cy="438564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680F4-FD0B-AA30-D5A5-41B1267086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24585"/>
            <a:ext cx="9253727" cy="818415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20DD-409E-35B4-0CDD-17FF2A27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843" y="1143000"/>
            <a:ext cx="3478696" cy="423227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data shown is a compounding line graph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popularity of movie genres doesn’t seem to change throughout the year and remains consistent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Spikes come from popular releases over this time period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16D7118-53D6-6FDF-649E-E22B6A2F288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37" y="1018320"/>
            <a:ext cx="8464548" cy="4232274"/>
          </a:xfrm>
        </p:spPr>
      </p:pic>
    </p:spTree>
    <p:extLst>
      <p:ext uri="{BB962C8B-B14F-4D97-AF65-F5344CB8AC3E}">
        <p14:creationId xmlns:p14="http://schemas.microsoft.com/office/powerpoint/2010/main" val="5206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1" y="0"/>
            <a:ext cx="6695852" cy="90446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Viewing Hour 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147" y="904461"/>
            <a:ext cx="3221891" cy="430758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release dates of certain TV shows corresponds with spikes in viewership that make up the Top 10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“Manifest” proved to have a lasting viewership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“Squid Games” proved to have the greatest impact on views by week</a:t>
            </a:r>
          </a:p>
        </p:txBody>
      </p:sp>
      <p:pic>
        <p:nvPicPr>
          <p:cNvPr id="14" name="Content Placeholder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2491B94-5D19-27BB-0172-0AD25B0FDA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5" y="1176272"/>
            <a:ext cx="8444949" cy="3518728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4" y="207158"/>
            <a:ext cx="5088714" cy="115814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Combinations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8296" y="1469019"/>
            <a:ext cx="3876261" cy="408695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includes data with over 1,000 IMDB votes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More Genres listed for a show or fill seems to correspond to a higher IMDB score 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We can also assume that since all but one film covers drama, that drama is a genre that most viewers are searching for on Netflix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A9654B-77BC-3C2C-D9F2-7C42CDF159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5" y="207158"/>
            <a:ext cx="7248239" cy="5436181"/>
          </a:xfrm>
        </p:spPr>
      </p:pic>
    </p:spTree>
    <p:extLst>
      <p:ext uri="{BB962C8B-B14F-4D97-AF65-F5344CB8AC3E}">
        <p14:creationId xmlns:p14="http://schemas.microsoft.com/office/powerpoint/2010/main" val="107745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616227"/>
            <a:ext cx="10396882" cy="31805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Production by Country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Content Placeholder 4" descr="Map">
            <a:extLst>
              <a:ext uri="{FF2B5EF4-FFF2-40B4-BE49-F238E27FC236}">
                <a16:creationId xmlns:a16="http://schemas.microsoft.com/office/drawing/2014/main" id="{A0BFB088-7D83-CCDF-1AC7-325E0B55A4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0" y="1421585"/>
            <a:ext cx="11226123" cy="46611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5495A-43A9-DBCE-7FCC-B66D866323B2}"/>
              </a:ext>
            </a:extLst>
          </p:cNvPr>
          <p:cNvSpPr txBox="1"/>
          <p:nvPr/>
        </p:nvSpPr>
        <p:spPr>
          <a:xfrm>
            <a:off x="1813416" y="775254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countries for show/film production from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States: 381, United Kingdom: 51, South Korea: 38, Japan: 35, Spain: 29</a:t>
            </a:r>
          </a:p>
        </p:txBody>
      </p:sp>
    </p:spTree>
    <p:extLst>
      <p:ext uri="{BB962C8B-B14F-4D97-AF65-F5344CB8AC3E}">
        <p14:creationId xmlns:p14="http://schemas.microsoft.com/office/powerpoint/2010/main" val="372247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Arial" panose="020B0604020202020204" pitchFamily="34" charset="0"/>
                <a:cs typeface="Arial" panose="020B0604020202020204" pitchFamily="34" charset="0"/>
              </a:rPr>
              <a:t>Original Questions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97157"/>
            <a:ext cx="10394707" cy="327742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</p:txBody>
      </p:sp>
    </p:spTree>
    <p:extLst>
      <p:ext uri="{BB962C8B-B14F-4D97-AF65-F5344CB8AC3E}">
        <p14:creationId xmlns:p14="http://schemas.microsoft.com/office/powerpoint/2010/main" val="333840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Questions Answered???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most popular genres are drama, comedy, action, crime, romance and family with drama TV shows being the most popular.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TV shows that stayed in the Top 10 the longest are “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soy Betty, La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” and “Squid Games”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Movies that stayed in the Top 10 the longest are “Red Notice” and “Through My Window”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performing Chi-Square tests, the data indicates that the relationship between Non-English and English movies and TV shows is indeed different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6" y="134934"/>
            <a:ext cx="9655019" cy="609506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Data for English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B6BBC-B5BF-8647-56E8-76BAC73DD549}"/>
              </a:ext>
            </a:extLst>
          </p:cNvPr>
          <p:cNvSpPr txBox="1"/>
          <p:nvPr/>
        </p:nvSpPr>
        <p:spPr>
          <a:xfrm>
            <a:off x="876241" y="4012753"/>
            <a:ext cx="1011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ratings vary on the number of votes each film or TV show receives?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films or TV Shows that were in the Top 10 before our dataset begin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old were the TV shows or movies that made the Top 10 list on a consistent basis?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was another year in the dataset we could see better seasonal trends.</a:t>
            </a:r>
          </a:p>
        </p:txBody>
      </p:sp>
      <p:pic>
        <p:nvPicPr>
          <p:cNvPr id="21" name="Content Placeholder 20" descr="Chart, line chart, histogram&#10;&#10;Description automatically generated">
            <a:extLst>
              <a:ext uri="{FF2B5EF4-FFF2-40B4-BE49-F238E27FC236}">
                <a16:creationId xmlns:a16="http://schemas.microsoft.com/office/drawing/2014/main" id="{9A703C49-A3AF-7D6A-9791-1D62A2A210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31"/>
            <a:ext cx="5932539" cy="2966270"/>
          </a:xfrm>
        </p:spPr>
      </p:pic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F7A59FE3-6A5D-1AC5-461E-4205897835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51" y="792331"/>
            <a:ext cx="5932539" cy="2966270"/>
          </a:xfrm>
        </p:spPr>
      </p:pic>
    </p:spTree>
    <p:extLst>
      <p:ext uri="{BB962C8B-B14F-4D97-AF65-F5344CB8AC3E}">
        <p14:creationId xmlns:p14="http://schemas.microsoft.com/office/powerpoint/2010/main" val="146161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6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2C6BC-D2ED-CA39-10F2-32E6AEB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2403039" y="314503"/>
            <a:ext cx="4934193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779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When searching for a dataset, we wanted to capture a set within the post-COVID era timeframe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rise in Netflix viewership during the COVID period was intriguing and we wanted to dive in further to see what the world was watching post-COVID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 Top Ten Lists” dataset from Netflix’s official website by 4 categories 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</a:t>
            </a:r>
            <a:r>
              <a:rPr lang="en-US" sz="18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values that were not in the “Netflix Titles” merge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provided captures from the week of 6/15/21 to 11/1/22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41601"/>
            <a:ext cx="10394707" cy="33111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 after deletion of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7B48605-FE25-9238-8367-E4D0BD5D588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62" y="2063750"/>
            <a:ext cx="4686225" cy="3311525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9" y="191530"/>
            <a:ext cx="10396882" cy="115814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1FFBA187-2364-F9B3-311B-19FD466979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" y="1211133"/>
            <a:ext cx="5643417" cy="3879850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A6FE821-E22C-05AA-32D9-B2B9726E5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05" y="1211133"/>
            <a:ext cx="5643418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7B510-8083-4AB2-60E6-9D0A13660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Movie Count Chi-Square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films vs. English films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2.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88 </a:t>
            </a:r>
            <a:r>
              <a:rPr lang="en-US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e-08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43.53 so genre categories makeup are very different between non-English and English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1912E5-C30A-DA05-9C44-E04739F7D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969" y="2063396"/>
            <a:ext cx="5088713" cy="679994"/>
          </a:xfrm>
        </p:spPr>
        <p:txBody>
          <a:bodyPr/>
          <a:lstStyle/>
          <a:p>
            <a:r>
              <a:rPr lang="en-US" cap="none" dirty="0"/>
              <a:t>TV Show Count Chi-Square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8B4D5-6885-D00E-DB70-0EFA7A3442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shows vs. English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0.045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11.33, these categories make ups are also different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8" y="129208"/>
            <a:ext cx="11309684" cy="1158140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Who created the most impactful content?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158" y="1178814"/>
            <a:ext cx="3991694" cy="4196107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From the data, the content that stays in the Top 10 the longest are Non-English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With only 2 movies making the list, we can assume that movies only create a short impact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TV shows have lasting impacts on viewership and retains viewers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50B1B4-3194-82F7-A024-0B214EE46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178814"/>
            <a:ext cx="7291311" cy="5152412"/>
          </a:xfrm>
        </p:spPr>
      </p:pic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807</TotalTime>
  <Words>844</Words>
  <Application>Microsoft Macintosh PowerPoint</Application>
  <PresentationFormat>Widescreen</PresentationFormat>
  <Paragraphs>80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Main Event</vt:lpstr>
      <vt:lpstr>Analysis ON Top Content</vt:lpstr>
      <vt:lpstr>Research Approach</vt:lpstr>
      <vt:lpstr>Data Sources</vt:lpstr>
      <vt:lpstr>What questions did we ask?</vt:lpstr>
      <vt:lpstr>Final Dataset</vt:lpstr>
      <vt:lpstr>Exploratory Analysis</vt:lpstr>
      <vt:lpstr>Dataset Overview</vt:lpstr>
      <vt:lpstr>Genre Breakdown</vt:lpstr>
      <vt:lpstr>Who created the most impactful content?</vt:lpstr>
      <vt:lpstr>Top 10 Weekly Hours Watched</vt:lpstr>
      <vt:lpstr>Dataset Overview</vt:lpstr>
      <vt:lpstr>Viewing Hour Drivers</vt:lpstr>
      <vt:lpstr>Genre Combinations</vt:lpstr>
      <vt:lpstr>Production by Country  </vt:lpstr>
      <vt:lpstr>Original Questions</vt:lpstr>
      <vt:lpstr>Questions Answered???</vt:lpstr>
      <vt:lpstr>Data for English Categories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Zack W Crowley</cp:lastModifiedBy>
  <cp:revision>46</cp:revision>
  <dcterms:created xsi:type="dcterms:W3CDTF">2022-11-08T03:07:23Z</dcterms:created>
  <dcterms:modified xsi:type="dcterms:W3CDTF">2022-11-14T18:25:01Z</dcterms:modified>
</cp:coreProperties>
</file>