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"/>
  </p:notesMasterIdLst>
  <p:sldIdLst>
    <p:sldId id="256" r:id="rId2"/>
    <p:sldId id="300" r:id="rId3"/>
    <p:sldId id="308" r:id="rId4"/>
    <p:sldId id="302" r:id="rId5"/>
  </p:sldIdLst>
  <p:sldSz cx="9144000" cy="5143500" type="screen16x9"/>
  <p:notesSz cx="6858000" cy="9144000"/>
  <p:embeddedFontLst>
    <p:embeddedFont>
      <p:font typeface="Bebas Neue" panose="020B0604020202020204" charset="0"/>
      <p:regular r:id="rId7"/>
    </p:embeddedFont>
    <p:embeddedFont>
      <p:font typeface="Karla" pitchFamily="2" charset="0"/>
      <p:regular r:id="rId8"/>
      <p:bold r:id="rId9"/>
      <p:italic r:id="rId10"/>
      <p:boldItalic r:id="rId11"/>
    </p:embeddedFont>
    <p:embeddedFont>
      <p:font typeface="Rubik Black" panose="020B0604020202020204" charset="-79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4794F-F42F-4D51-A1BA-A01B7BFFDC47}">
  <a:tblStyle styleId="{3274794F-F42F-4D51-A1BA-A01B7BFFDC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AA08E8-CDD8-4F7D-97F8-C164A94F58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882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45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64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Materializando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Ideas</a:t>
            </a:r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Iniciamos</a:t>
            </a:r>
            <a:r>
              <a:rPr lang="en-US" dirty="0"/>
              <a:t> con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HTML</a:t>
            </a:r>
          </a:p>
        </p:txBody>
      </p:sp>
      <p:grpSp>
        <p:nvGrpSpPr>
          <p:cNvPr id="5" name="Google Shape;1014;p46">
            <a:extLst>
              <a:ext uri="{FF2B5EF4-FFF2-40B4-BE49-F238E27FC236}">
                <a16:creationId xmlns:a16="http://schemas.microsoft.com/office/drawing/2014/main" id="{B285B3F6-455D-4B21-9014-E14E8046C39E}"/>
              </a:ext>
            </a:extLst>
          </p:cNvPr>
          <p:cNvGrpSpPr/>
          <p:nvPr/>
        </p:nvGrpSpPr>
        <p:grpSpPr>
          <a:xfrm>
            <a:off x="1903153" y="1288170"/>
            <a:ext cx="5337694" cy="3181696"/>
            <a:chOff x="1764531" y="887475"/>
            <a:chExt cx="6753719" cy="5028057"/>
          </a:xfrm>
        </p:grpSpPr>
        <p:sp>
          <p:nvSpPr>
            <p:cNvPr id="6" name="Google Shape;1015;p46">
              <a:extLst>
                <a:ext uri="{FF2B5EF4-FFF2-40B4-BE49-F238E27FC236}">
                  <a16:creationId xmlns:a16="http://schemas.microsoft.com/office/drawing/2014/main" id="{3AD9222A-6123-4521-A43E-0F2E37001B63}"/>
                </a:ext>
              </a:extLst>
            </p:cNvPr>
            <p:cNvSpPr/>
            <p:nvPr/>
          </p:nvSpPr>
          <p:spPr>
            <a:xfrm>
              <a:off x="1926328" y="978975"/>
              <a:ext cx="6591922" cy="4936557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" name="Google Shape;1016;p46">
              <a:extLst>
                <a:ext uri="{FF2B5EF4-FFF2-40B4-BE49-F238E27FC236}">
                  <a16:creationId xmlns:a16="http://schemas.microsoft.com/office/drawing/2014/main" id="{9477233B-D248-4946-B56F-1C0A6DAC6149}"/>
                </a:ext>
              </a:extLst>
            </p:cNvPr>
            <p:cNvGrpSpPr/>
            <p:nvPr/>
          </p:nvGrpSpPr>
          <p:grpSpPr>
            <a:xfrm>
              <a:off x="1764531" y="887475"/>
              <a:ext cx="6664723" cy="4936571"/>
              <a:chOff x="1764531" y="887475"/>
              <a:chExt cx="6664723" cy="4936571"/>
            </a:xfrm>
          </p:grpSpPr>
          <p:sp>
            <p:nvSpPr>
              <p:cNvPr id="8" name="Google Shape;1017;p46">
                <a:extLst>
                  <a:ext uri="{FF2B5EF4-FFF2-40B4-BE49-F238E27FC236}">
                    <a16:creationId xmlns:a16="http://schemas.microsoft.com/office/drawing/2014/main" id="{0994BFAC-EE6B-4890-B8A5-720ED007736D}"/>
                  </a:ext>
                </a:extLst>
              </p:cNvPr>
              <p:cNvSpPr/>
              <p:nvPr/>
            </p:nvSpPr>
            <p:spPr>
              <a:xfrm>
                <a:off x="1764531" y="887475"/>
                <a:ext cx="6664053" cy="4936571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" name="Google Shape;1018;p46">
                <a:extLst>
                  <a:ext uri="{FF2B5EF4-FFF2-40B4-BE49-F238E27FC236}">
                    <a16:creationId xmlns:a16="http://schemas.microsoft.com/office/drawing/2014/main" id="{6F79955C-D6B4-4E0E-9085-2EEE6BAF7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531" y="1253333"/>
                <a:ext cx="6664723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" name="Google Shape;1019;p46">
                <a:extLst>
                  <a:ext uri="{FF2B5EF4-FFF2-40B4-BE49-F238E27FC236}">
                    <a16:creationId xmlns:a16="http://schemas.microsoft.com/office/drawing/2014/main" id="{41B6BB76-4016-4A6D-978A-B34ECAA5CAAF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1" name="Google Shape;1020;p46">
                  <a:extLst>
                    <a:ext uri="{FF2B5EF4-FFF2-40B4-BE49-F238E27FC236}">
                      <a16:creationId xmlns:a16="http://schemas.microsoft.com/office/drawing/2014/main" id="{9CC6DC2F-3067-40B6-82AD-3B710D9ADECB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1021;p46">
                  <a:extLst>
                    <a:ext uri="{FF2B5EF4-FFF2-40B4-BE49-F238E27FC236}">
                      <a16:creationId xmlns:a16="http://schemas.microsoft.com/office/drawing/2014/main" id="{2C31CDC1-2947-4C06-B354-B5E7988535F8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4" name="Google Shape;1022;p46">
                    <a:extLst>
                      <a:ext uri="{FF2B5EF4-FFF2-40B4-BE49-F238E27FC236}">
                        <a16:creationId xmlns:a16="http://schemas.microsoft.com/office/drawing/2014/main" id="{A72F2A87-501D-4F7F-9AAC-5CD60DE7F0C2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" name="Google Shape;1023;p46">
                    <a:extLst>
                      <a:ext uri="{FF2B5EF4-FFF2-40B4-BE49-F238E27FC236}">
                        <a16:creationId xmlns:a16="http://schemas.microsoft.com/office/drawing/2014/main" id="{D194FD75-82B2-454B-8C73-504715BFEB6D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3" name="Google Shape;1024;p46">
                  <a:extLst>
                    <a:ext uri="{FF2B5EF4-FFF2-40B4-BE49-F238E27FC236}">
                      <a16:creationId xmlns:a16="http://schemas.microsoft.com/office/drawing/2014/main" id="{0337CA8E-1E63-48AB-A3E3-47059A879E32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3F51367C-EEE7-4EE0-B54F-93682CB6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98" y="1557087"/>
            <a:ext cx="5158975" cy="28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CSS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0DF602-15B9-4E7D-98AF-75669663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26" y="1363930"/>
            <a:ext cx="4298347" cy="32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  <p:sp>
        <p:nvSpPr>
          <p:cNvPr id="1360" name="Google Shape;1360;p54"/>
          <p:cNvSpPr txBox="1"/>
          <p:nvPr/>
        </p:nvSpPr>
        <p:spPr>
          <a:xfrm>
            <a:off x="715100" y="1600325"/>
            <a:ext cx="3674100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Bootstrap es como una caja de herramientas para hacer sitios web bonitos y fáciles de usar.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u="sng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u="sng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D6428E-9B5D-458A-90DC-C4A71D8D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74" y="1074425"/>
            <a:ext cx="3460082" cy="31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5955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27</Words>
  <Application>Microsoft Office PowerPoint</Application>
  <PresentationFormat>Presentación en pantalla (16:9)</PresentationFormat>
  <Paragraphs>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Bebas Neue</vt:lpstr>
      <vt:lpstr>Rubik Black</vt:lpstr>
      <vt:lpstr>Arial</vt:lpstr>
      <vt:lpstr>Karla</vt:lpstr>
      <vt:lpstr>Soft Colors UI Design for Agencies by Slidesgo</vt:lpstr>
      <vt:lpstr>Materializando Nuestras Ideas</vt:lpstr>
      <vt:lpstr>HTML</vt:lpstr>
      <vt:lpstr>CSS</vt:lpstr>
      <vt:lpstr>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 el Diseño Web</dc:title>
  <cp:lastModifiedBy>Edith Lopez Fernandez</cp:lastModifiedBy>
  <cp:revision>6</cp:revision>
  <dcterms:modified xsi:type="dcterms:W3CDTF">2023-10-07T05:42:37Z</dcterms:modified>
</cp:coreProperties>
</file>