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300" r:id="rId3"/>
    <p:sldId id="304" r:id="rId4"/>
    <p:sldId id="302" r:id="rId5"/>
    <p:sldId id="307" r:id="rId6"/>
    <p:sldId id="306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Karla" pitchFamily="2" charset="0"/>
      <p:regular r:id="rId10"/>
      <p:bold r:id="rId11"/>
      <p:italic r:id="rId12"/>
      <p:boldItalic r:id="rId13"/>
    </p:embeddedFont>
    <p:embeddedFont>
      <p:font typeface="Rubik Black" panose="020B0604020202020204" charset="-79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4794F-F42F-4D51-A1BA-A01B7BFFDC47}">
  <a:tblStyle styleId="{3274794F-F42F-4D51-A1BA-A01B7BFFDC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AA08E8-CDD8-4F7D-97F8-C164A94F587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882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43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64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14e1613f9b3_1_3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14e1613f9b3_1_3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87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fb8bc67f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fb8bc67f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6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3"/>
          <p:cNvSpPr txBox="1">
            <a:spLocks noGrp="1"/>
          </p:cNvSpPr>
          <p:nvPr>
            <p:ph type="subTitle" idx="1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3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4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hasCustomPrompt="1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title" idx="6" hasCustomPrompt="1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8" hasCustomPrompt="1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Explora</a:t>
            </a:r>
            <a:r>
              <a:rPr lang="en-US" dirty="0"/>
              <a:t> el </a:t>
            </a:r>
            <a:r>
              <a:rPr lang="en-US" dirty="0" err="1"/>
              <a:t>Diseño</a:t>
            </a:r>
            <a:r>
              <a:rPr lang="en-US" dirty="0"/>
              <a:t> Web</a:t>
            </a:r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Diagramas</a:t>
            </a:r>
            <a:r>
              <a:rPr lang="en-US" dirty="0"/>
              <a:t>, Wireframes y Figma</a:t>
            </a:r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¿</a:t>
            </a:r>
            <a:r>
              <a:rPr lang="en-US" dirty="0"/>
              <a:t>Que es el </a:t>
            </a:r>
            <a:r>
              <a:rPr lang="en-US" dirty="0" err="1"/>
              <a:t>Diseño</a:t>
            </a:r>
            <a:r>
              <a:rPr lang="en-US" dirty="0"/>
              <a:t> Web?</a:t>
            </a:r>
            <a:endParaRPr lang="es-BO"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715100" y="1600325"/>
            <a:ext cx="3674100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dise</a:t>
            </a:r>
            <a:r>
              <a:rPr lang="es-BO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ño</a:t>
            </a:r>
            <a:r>
              <a:rPr lang="es-BO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web se relaciona con la imagen y la funcionalidad de un sistema web.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BO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diseño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web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tiene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subcategorias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entre los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más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conocidas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tenemos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a la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experiencia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usuario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(UX) e </a:t>
            </a:r>
            <a:r>
              <a:rPr lang="en-US" dirty="0" err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interfaz</a:t>
            </a:r>
            <a:r>
              <a:rPr lang="en-US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de Usuario (UI) </a:t>
            </a:r>
          </a:p>
        </p:txBody>
      </p:sp>
      <p:grpSp>
        <p:nvGrpSpPr>
          <p:cNvPr id="5" name="Google Shape;1014;p46">
            <a:extLst>
              <a:ext uri="{FF2B5EF4-FFF2-40B4-BE49-F238E27FC236}">
                <a16:creationId xmlns:a16="http://schemas.microsoft.com/office/drawing/2014/main" id="{B285B3F6-455D-4B21-9014-E14E8046C39E}"/>
              </a:ext>
            </a:extLst>
          </p:cNvPr>
          <p:cNvGrpSpPr/>
          <p:nvPr/>
        </p:nvGrpSpPr>
        <p:grpSpPr>
          <a:xfrm>
            <a:off x="5454557" y="1661939"/>
            <a:ext cx="2974343" cy="2316036"/>
            <a:chOff x="4754850" y="887475"/>
            <a:chExt cx="3763400" cy="3725700"/>
          </a:xfrm>
        </p:grpSpPr>
        <p:sp>
          <p:nvSpPr>
            <p:cNvPr id="6" name="Google Shape;1015;p46">
              <a:extLst>
                <a:ext uri="{FF2B5EF4-FFF2-40B4-BE49-F238E27FC236}">
                  <a16:creationId xmlns:a16="http://schemas.microsoft.com/office/drawing/2014/main" id="{3AD9222A-6123-4521-A43E-0F2E37001B63}"/>
                </a:ext>
              </a:extLst>
            </p:cNvPr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1016;p46">
              <a:extLst>
                <a:ext uri="{FF2B5EF4-FFF2-40B4-BE49-F238E27FC236}">
                  <a16:creationId xmlns:a16="http://schemas.microsoft.com/office/drawing/2014/main" id="{9477233B-D248-4946-B56F-1C0A6DAC6149}"/>
                </a:ext>
              </a:extLst>
            </p:cNvPr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8" name="Google Shape;1017;p46">
                <a:extLst>
                  <a:ext uri="{FF2B5EF4-FFF2-40B4-BE49-F238E27FC236}">
                    <a16:creationId xmlns:a16="http://schemas.microsoft.com/office/drawing/2014/main" id="{0994BFAC-EE6B-4890-B8A5-720ED007736D}"/>
                  </a:ext>
                </a:extLst>
              </p:cNvPr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" name="Google Shape;1018;p46">
                <a:extLst>
                  <a:ext uri="{FF2B5EF4-FFF2-40B4-BE49-F238E27FC236}">
                    <a16:creationId xmlns:a16="http://schemas.microsoft.com/office/drawing/2014/main" id="{6F79955C-D6B4-4E0E-9085-2EEE6BAF72F7}"/>
                  </a:ext>
                </a:extLst>
              </p:cNvPr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" name="Google Shape;1019;p46">
                <a:extLst>
                  <a:ext uri="{FF2B5EF4-FFF2-40B4-BE49-F238E27FC236}">
                    <a16:creationId xmlns:a16="http://schemas.microsoft.com/office/drawing/2014/main" id="{41B6BB76-4016-4A6D-978A-B34ECAA5CAAF}"/>
                  </a:ext>
                </a:extLst>
              </p:cNvPr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1" name="Google Shape;1020;p46">
                  <a:extLst>
                    <a:ext uri="{FF2B5EF4-FFF2-40B4-BE49-F238E27FC236}">
                      <a16:creationId xmlns:a16="http://schemas.microsoft.com/office/drawing/2014/main" id="{9CC6DC2F-3067-40B6-82AD-3B710D9ADECB}"/>
                    </a:ext>
                  </a:extLst>
                </p:cNvPr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" name="Google Shape;1021;p46">
                  <a:extLst>
                    <a:ext uri="{FF2B5EF4-FFF2-40B4-BE49-F238E27FC236}">
                      <a16:creationId xmlns:a16="http://schemas.microsoft.com/office/drawing/2014/main" id="{2C31CDC1-2947-4C06-B354-B5E7988535F8}"/>
                    </a:ext>
                  </a:extLst>
                </p:cNvPr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4" name="Google Shape;1022;p46">
                    <a:extLst>
                      <a:ext uri="{FF2B5EF4-FFF2-40B4-BE49-F238E27FC236}">
                        <a16:creationId xmlns:a16="http://schemas.microsoft.com/office/drawing/2014/main" id="{A72F2A87-501D-4F7F-9AAC-5CD60DE7F0C2}"/>
                      </a:ext>
                    </a:extLst>
                  </p:cNvPr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5" name="Google Shape;1023;p46">
                    <a:extLst>
                      <a:ext uri="{FF2B5EF4-FFF2-40B4-BE49-F238E27FC236}">
                        <a16:creationId xmlns:a16="http://schemas.microsoft.com/office/drawing/2014/main" id="{D194FD75-82B2-454B-8C73-504715BFEB6D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3" name="Google Shape;1024;p46">
                  <a:extLst>
                    <a:ext uri="{FF2B5EF4-FFF2-40B4-BE49-F238E27FC236}">
                      <a16:creationId xmlns:a16="http://schemas.microsoft.com/office/drawing/2014/main" id="{0337CA8E-1E63-48AB-A3E3-47059A879E32}"/>
                    </a:ext>
                  </a:extLst>
                </p:cNvPr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23F20053-6DA6-49E6-8ED4-752E9D90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52" y="1901533"/>
            <a:ext cx="2870986" cy="20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851660" y="1802875"/>
            <a:ext cx="248381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Investigacion</a:t>
            </a:r>
            <a:endParaRPr dirty="0"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57917" y="3399150"/>
            <a:ext cx="237753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28360" y="1803588"/>
            <a:ext cx="244660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9" name="Google Shape;499;p31"/>
          <p:cNvSpPr txBox="1">
            <a:spLocks noGrp="1"/>
          </p:cNvSpPr>
          <p:nvPr>
            <p:ph type="subTitle" idx="5"/>
          </p:nvPr>
        </p:nvSpPr>
        <p:spPr>
          <a:xfrm>
            <a:off x="1851660" y="2261521"/>
            <a:ext cx="248381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Recopilación de datos y revisar sistemas similares</a:t>
            </a:r>
            <a:endParaRPr dirty="0"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1" name="Google Shape;501;p31"/>
          <p:cNvSpPr txBox="1">
            <a:spLocks noGrp="1"/>
          </p:cNvSpPr>
          <p:nvPr>
            <p:ph type="subTitle" idx="7"/>
          </p:nvPr>
        </p:nvSpPr>
        <p:spPr>
          <a:xfrm>
            <a:off x="5928360" y="2260800"/>
            <a:ext cx="244660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Agrupar la información y definir objetivos</a:t>
            </a:r>
            <a:endParaRPr dirty="0"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ubTitle" idx="9"/>
          </p:nvPr>
        </p:nvSpPr>
        <p:spPr>
          <a:xfrm>
            <a:off x="1957917" y="3856343"/>
            <a:ext cx="2377539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Creación de flujos, </a:t>
            </a:r>
            <a:r>
              <a:rPr lang="es-BO" dirty="0" err="1"/>
              <a:t>wireframes</a:t>
            </a:r>
            <a:r>
              <a:rPr lang="es-BO" dirty="0"/>
              <a:t> y prototipos</a:t>
            </a:r>
            <a:endParaRPr dirty="0"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UX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5997459" y="3399143"/>
            <a:ext cx="233204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Pruebas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7" name="Google Shape;507;p31"/>
          <p:cNvSpPr txBox="1">
            <a:spLocks noGrp="1"/>
          </p:cNvSpPr>
          <p:nvPr>
            <p:ph type="subTitle" idx="14"/>
          </p:nvPr>
        </p:nvSpPr>
        <p:spPr>
          <a:xfrm>
            <a:off x="5997459" y="3825863"/>
            <a:ext cx="2401146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Demos, no es un producto final, es para hacer ajustes</a:t>
            </a:r>
            <a:endParaRPr dirty="0"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 de flujo</a:t>
            </a:r>
            <a:endParaRPr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715100" y="1600325"/>
            <a:ext cx="3674100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 primer diagrama se llama SITEMAP Y es un mapa completo de nuestro sitio. Aquí definimos cuales son las secciones principales, las secciones secundarias y las paginas externas a nuestro sitio.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El siguiente es el USER FLOW. Estos nos permiten hacer un diagrama de todos los pasos que hace un usuario para completar una tarea.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6584D6-D4BC-42AC-9C6C-9C573A8E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80" y="1600325"/>
            <a:ext cx="2767829" cy="27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0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Wireframes</a:t>
            </a:r>
            <a:endParaRPr dirty="0"/>
          </a:p>
        </p:txBody>
      </p:sp>
      <p:sp>
        <p:nvSpPr>
          <p:cNvPr id="1360" name="Google Shape;1360;p54"/>
          <p:cNvSpPr txBox="1"/>
          <p:nvPr/>
        </p:nvSpPr>
        <p:spPr>
          <a:xfrm>
            <a:off x="715100" y="1600325"/>
            <a:ext cx="3674100" cy="2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 el plano de nuestro sistema, Bocetos de los componentes y pantallas que definimos en los flujos que creamos anteriormente.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Se recomienda hacer estos bocetos a mano. En esta etapa no se usan las paletas de colores. Solo es un boceto en blanco y negro o grises.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05271-C7F3-4479-9F33-336A38E6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435" y="1297022"/>
            <a:ext cx="3389760" cy="2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2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31"/>
          <p:cNvGrpSpPr/>
          <p:nvPr/>
        </p:nvGrpSpPr>
        <p:grpSpPr>
          <a:xfrm>
            <a:off x="4754850" y="3195960"/>
            <a:ext cx="3771900" cy="1412550"/>
            <a:chOff x="4754850" y="1600325"/>
            <a:chExt cx="3771900" cy="1412550"/>
          </a:xfrm>
        </p:grpSpPr>
        <p:sp>
          <p:nvSpPr>
            <p:cNvPr id="480" name="Google Shape;480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2" name="Google Shape;482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3" name="Google Shape;483;p31"/>
          <p:cNvGrpSpPr/>
          <p:nvPr/>
        </p:nvGrpSpPr>
        <p:grpSpPr>
          <a:xfrm>
            <a:off x="715100" y="3195863"/>
            <a:ext cx="3771900" cy="1412550"/>
            <a:chOff x="4754850" y="1600325"/>
            <a:chExt cx="3771900" cy="1412550"/>
          </a:xfrm>
        </p:grpSpPr>
        <p:sp>
          <p:nvSpPr>
            <p:cNvPr id="484" name="Google Shape;484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6" name="Google Shape;486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7" name="Google Shape;487;p31"/>
          <p:cNvGrpSpPr/>
          <p:nvPr/>
        </p:nvGrpSpPr>
        <p:grpSpPr>
          <a:xfrm>
            <a:off x="715100" y="1600313"/>
            <a:ext cx="3771900" cy="1412550"/>
            <a:chOff x="4754850" y="1600325"/>
            <a:chExt cx="3771900" cy="1412550"/>
          </a:xfrm>
        </p:grpSpPr>
        <p:sp>
          <p:nvSpPr>
            <p:cNvPr id="488" name="Google Shape;488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0" name="Google Shape;490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1" name="Google Shape;491;p31"/>
          <p:cNvGrpSpPr/>
          <p:nvPr/>
        </p:nvGrpSpPr>
        <p:grpSpPr>
          <a:xfrm>
            <a:off x="4754850" y="1600313"/>
            <a:ext cx="3771900" cy="1412550"/>
            <a:chOff x="4754850" y="1600325"/>
            <a:chExt cx="3771900" cy="1412550"/>
          </a:xfrm>
        </p:grpSpPr>
        <p:sp>
          <p:nvSpPr>
            <p:cNvPr id="492" name="Google Shape;492;p31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4" name="Google Shape;494;p31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1851640" y="2082474"/>
            <a:ext cx="248381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BO" dirty="0"/>
              <a:t>Diseño visual</a:t>
            </a:r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1903830" y="3663811"/>
            <a:ext cx="2377539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Tipografias</a:t>
            </a:r>
            <a:endParaRPr dirty="0"/>
          </a:p>
        </p:txBody>
      </p:sp>
      <p:sp>
        <p:nvSpPr>
          <p:cNvPr id="497" name="Google Shape;497;p31"/>
          <p:cNvSpPr txBox="1">
            <a:spLocks noGrp="1"/>
          </p:cNvSpPr>
          <p:nvPr>
            <p:ph type="subTitle" idx="3"/>
          </p:nvPr>
        </p:nvSpPr>
        <p:spPr>
          <a:xfrm>
            <a:off x="5951999" y="2067462"/>
            <a:ext cx="2446606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Colores</a:t>
            </a:r>
            <a:endParaRPr dirty="0"/>
          </a:p>
        </p:txBody>
      </p:sp>
      <p:sp>
        <p:nvSpPr>
          <p:cNvPr id="498" name="Google Shape;498;p31"/>
          <p:cNvSpPr txBox="1">
            <a:spLocks noGrp="1"/>
          </p:cNvSpPr>
          <p:nvPr>
            <p:ph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0" name="Google Shape;500;p31"/>
          <p:cNvSpPr txBox="1">
            <a:spLocks noGrp="1"/>
          </p:cNvSpPr>
          <p:nvPr>
            <p:ph type="title" idx="6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2" name="Google Shape;502;p31"/>
          <p:cNvSpPr txBox="1">
            <a:spLocks noGrp="1"/>
          </p:cNvSpPr>
          <p:nvPr>
            <p:ph type="title" idx="8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4" name="Google Shape;504;p31"/>
          <p:cNvSpPr txBox="1">
            <a:spLocks noGrp="1"/>
          </p:cNvSpPr>
          <p:nvPr>
            <p:ph type="title" idx="15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UI</a:t>
            </a:r>
            <a:endParaRPr dirty="0"/>
          </a:p>
        </p:txBody>
      </p:sp>
      <p:sp>
        <p:nvSpPr>
          <p:cNvPr id="505" name="Google Shape;505;p31"/>
          <p:cNvSpPr txBox="1">
            <a:spLocks noGrp="1"/>
          </p:cNvSpPr>
          <p:nvPr>
            <p:ph type="subTitle" idx="4"/>
          </p:nvPr>
        </p:nvSpPr>
        <p:spPr>
          <a:xfrm>
            <a:off x="5997459" y="3661651"/>
            <a:ext cx="2332047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Layouts</a:t>
            </a:r>
            <a:endParaRPr dirty="0"/>
          </a:p>
        </p:txBody>
      </p:sp>
      <p:sp>
        <p:nvSpPr>
          <p:cNvPr id="506" name="Google Shape;506;p31"/>
          <p:cNvSpPr txBox="1">
            <a:spLocks noGrp="1"/>
          </p:cNvSpPr>
          <p:nvPr>
            <p:ph type="title" idx="13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8" name="Google Shape;508;p31"/>
          <p:cNvSpPr/>
          <p:nvPr/>
        </p:nvSpPr>
        <p:spPr>
          <a:xfrm>
            <a:off x="7971738" y="122598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98" y="107733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1"/>
          <p:cNvSpPr/>
          <p:nvPr/>
        </p:nvSpPr>
        <p:spPr>
          <a:xfrm>
            <a:off x="715100" y="912725"/>
            <a:ext cx="457208" cy="164598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18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228</Words>
  <Application>Microsoft Office PowerPoint</Application>
  <PresentationFormat>Presentación en pantalla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Karla</vt:lpstr>
      <vt:lpstr>Bebas Neue</vt:lpstr>
      <vt:lpstr>Arial</vt:lpstr>
      <vt:lpstr>Rubik Black</vt:lpstr>
      <vt:lpstr>Soft Colors UI Design for Agencies by Slidesgo</vt:lpstr>
      <vt:lpstr>Explora el Diseño Web</vt:lpstr>
      <vt:lpstr>¿Que es el Diseño Web?</vt:lpstr>
      <vt:lpstr>01</vt:lpstr>
      <vt:lpstr>Diagramas de flujo</vt:lpstr>
      <vt:lpstr>Wireframes</vt:lpstr>
      <vt:lpstr>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 el Diseño Web</dc:title>
  <cp:lastModifiedBy>Edith Lopez Fernandez</cp:lastModifiedBy>
  <cp:revision>4</cp:revision>
  <dcterms:modified xsi:type="dcterms:W3CDTF">2023-08-22T23:18:39Z</dcterms:modified>
</cp:coreProperties>
</file>