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1" r:id="rId13"/>
    <p:sldId id="285" r:id="rId14"/>
    <p:sldId id="286" r:id="rId15"/>
    <p:sldId id="287" r:id="rId16"/>
    <p:sldId id="288" r:id="rId17"/>
    <p:sldId id="290" r:id="rId18"/>
    <p:sldId id="293" r:id="rId19"/>
    <p:sldId id="294" r:id="rId20"/>
  </p:sldIdLst>
  <p:sldSz cx="13004800" cy="9753600"/>
  <p:notesSz cx="13004800" cy="97536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96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39A0-D6E5-42CE-AF2A-CF4F62B6BC3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8F49-38E5-4108-8589-B43E20869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Impresora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imprsora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utulizado</a:t>
            </a:r>
            <a:r>
              <a:rPr lang="en-US" dirty="0"/>
              <a:t> </a:t>
            </a:r>
            <a:r>
              <a:rPr lang="en-US" dirty="0" err="1"/>
              <a:t>decremento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semaforo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8F49-38E5-4108-8589-B43E208692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Dikstra</a:t>
            </a:r>
            <a:r>
              <a:rPr lang="en-US" baseline="0" dirty="0"/>
              <a:t> propone </a:t>
            </a:r>
            <a:r>
              <a:rPr lang="en-US" baseline="0" dirty="0" err="1"/>
              <a:t>operaciones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son </a:t>
            </a:r>
            <a:r>
              <a:rPr lang="en-US" baseline="0" dirty="0" err="1"/>
              <a:t>generalizacion</a:t>
            </a:r>
            <a:r>
              <a:rPr lang="en-US" baseline="0" dirty="0"/>
              <a:t> de sleep y wake-up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8F49-38E5-4108-8589-B43E208692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1ro de la </a:t>
            </a:r>
            <a:r>
              <a:rPr lang="en-US" dirty="0" err="1"/>
              <a:t>fila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8F49-38E5-4108-8589-B43E208692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42900" indent="-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indent="1143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indent="2286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indent="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indent="4572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00"/>
            </a:gs>
            <a:gs pos="64999">
              <a:srgbClr val="000000"/>
            </a:gs>
            <a:gs pos="100000">
              <a:srgbClr val="A79A9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7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8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0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2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3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4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5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3200400"/>
            <a:ext cx="11053762" cy="1784350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 anchor="b"/>
          <a:lstStyle/>
          <a:p>
            <a:pPr algn="l" defTabSz="914400" eaLnBrk="1"/>
            <a:b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Sistemas Operativos</a:t>
            </a:r>
            <a:b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 y Monitores</a:t>
            </a:r>
            <a:endParaRPr lang="en-US" sz="4500" dirty="0"/>
          </a:p>
        </p:txBody>
      </p:sp>
      <p:sp>
        <p:nvSpPr>
          <p:cNvPr id="1036" name="Rectangle 11"/>
          <p:cNvSpPr>
            <a:spLocks noGrp="1"/>
          </p:cNvSpPr>
          <p:nvPr>
            <p:ph type="body" idx="4294967295"/>
          </p:nvPr>
        </p:nvSpPr>
        <p:spPr bwMode="auto">
          <a:xfrm>
            <a:off x="1300163" y="5105400"/>
            <a:ext cx="11053762" cy="1497013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/>
          <a:lstStyle/>
          <a:p>
            <a:pPr marL="31750" indent="0" defTabSz="914400" eaLnBrk="1">
              <a:spcBef>
                <a:spcPts val="700"/>
              </a:spcBef>
            </a:pPr>
            <a:endParaRPr lang="en-US" dirty="0"/>
          </a:p>
        </p:txBody>
      </p:sp>
      <p:sp>
        <p:nvSpPr>
          <p:cNvPr id="1037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BD8868D3-2FA6-47BB-BE6C-63718454FE32}" type="slidenum">
              <a:rPr lang="en-US" sz="180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Tipos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128753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 general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 binario o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mutex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43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Tipos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7500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 general (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counting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semaphore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Usado para controlar accesos a un determinado recurso con numero finito de instancias.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Puede tomar valores enteros no negativos.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 binarios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Usado para implementar exclusión mutua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Solo toma valores de 0 o 1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94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Tipos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7500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 general (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counting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semaphore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Usado para controlar accesos a un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dterminado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recurso con numero finito de instancias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Puede tomar valores enteros no negativos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 binarios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Usado para implementar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exclusion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mutua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Solo toma valores de 0 o 1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0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Semáforo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General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3194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Inicializado con un numero finito de recursos disponibles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 proceso que necesita usar un recurso, ejecuta un 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()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un proceso libera un recurso, ejecuta un 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up().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el contador vale cero, todos los recursos están siendo utilizados, y el proceso es puesto a   dormir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46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21140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Sirve para permitir ingreso a la región critica.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Mutex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es una variable con 2 estados, bloqueado (0) y desbloqueado (1)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un proceso o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thread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necesita acceder a la región critica, llama a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mutex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lock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y cuando termina llama a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mutes_unlock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19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Implementation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73435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 Espera ocupada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es la mejor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():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espera hasta que S &gt; 0, entonces decrementa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up()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incrementa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2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Implementacion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68901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196975" lvl="1" indent="-742950" algn="l" defTabSz="914400">
              <a:spcBef>
                <a:spcPts val="600"/>
              </a:spcBef>
              <a:buClr>
                <a:srgbClr val="9B2D1F"/>
              </a:buClr>
              <a:buSzPct val="90000"/>
              <a:buAutoNum type="arabicPeriod" startAt="2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Asociando una fila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Qi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 cada semáforo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(si)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(si &gt; 0)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Entonces decrementa (el recurso es utilizado).</a:t>
            </a:r>
          </a:p>
          <a:p>
            <a:pPr marL="1139825" lvl="3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Sino el proceso se bloquea, y se agrega a la 	cola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Qi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up(si)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la fila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Qi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esta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vacia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entonces incrementa </a:t>
            </a:r>
            <a:r>
              <a:rPr lang="es-BO" sz="32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sino 	levanta proceso de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Qi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removiendo de la fila (recurso 	liberado)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92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Monitor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39634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Primitivas de alto nivel para sincronizar procesos de fácil uso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Conjunto de procedimientos variables y estructuras de datos agrupados en un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unico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modulo p paquete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Solamente un proceso puede estar activo dentro del monitor en un mismo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isntante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Otros proceso  son bloqueados  hasta que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esten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nuevamente activos en el monitor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66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Monitor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10341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Depende del lenguaje de programación.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 el compilador que garantiza la exclusión mutua.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Todos los recursos  compartidos entre procesos deben estar implementados dentro del monitor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98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Limitaciones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21140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son buenas soluciones para sistemas distribuidos.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proveen sincronización entre procesos en maquina diferentes.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Monitores dependen del lenguaje de programación (no todos los lenguajes soportan monitores)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24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Temario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33506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Exclusion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Mutua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Definición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ipos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emáforo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General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emáforo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Binario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mplementacion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onitores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38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Exclusion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Mutua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549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Espera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Ocupada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(Busy Waiting)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Sleep/Wake-up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Monitores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Semáforos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3040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Variable: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Controlar el acceso a recurso compartidos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Sincronizar uso de recursos en gran cantidad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Contar el humero de recursos aun disponibles en el sistema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Nace como propuesta para contar el numero de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wake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-ups almacenados y para uso futuro</a:t>
            </a: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1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Semaforos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96601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== 0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No hay recursos disponibles.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Ningun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wake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-up esta disponible.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&gt; 0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Recurso libre.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Uno o mas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wake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-up esta libre.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549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Dikstra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propone 2 operaciones sobre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semaforos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Down()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Up()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3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81212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Verifica que el valor del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es mayor a cero</a:t>
            </a: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=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1 &gt; 0 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 Continua</a:t>
            </a:r>
            <a:endParaRPr lang="es-BO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 es cero, el proceso que ejecuto 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es colocado para dormir, sin completar el 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Ejecutado siempre que un proceso desea usar un recurso disponible.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Esta primitiva es conocido como 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wait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96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72891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Up(</a:t>
            </a:r>
            <a:r>
              <a:rPr lang="es-BO" i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= </a:t>
            </a:r>
            <a:r>
              <a:rPr lang="es-BO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+ 1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hay procesos durmiendo en esos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semaforos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escoje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y desbloquea (permite que complete el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down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 este caso el valor del semáforo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permance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con valor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zero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 ejecuta siempre que hay proceso liberar el recurso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61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Semaforo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24246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Estas operaciones son atómicas. Un vez que el semáforo inicio,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ningun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proceso  puede acceder al semáforo, hasta que la operación sea completada o bloqueada.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OS deshabilita todas las interrupciones mientras esta testeando el semáforo.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 hubiera múltiple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CPUs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cada semáforo es protegido por una variable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lock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como la instrucción TSL.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94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599</Words>
  <Application>Microsoft Office PowerPoint</Application>
  <PresentationFormat>Custom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Helvetica Light</vt:lpstr>
      <vt:lpstr>Wingdings</vt:lpstr>
      <vt:lpstr>Office Theme</vt:lpstr>
      <vt:lpstr> Sistemas Operativos Semáforos y Monitores</vt:lpstr>
      <vt:lpstr>Temario</vt:lpstr>
      <vt:lpstr>Exclusion Mutua</vt:lpstr>
      <vt:lpstr>Semáforos</vt:lpstr>
      <vt:lpstr>Semaforos</vt:lpstr>
      <vt:lpstr>Semaforos</vt:lpstr>
      <vt:lpstr>Semaforo</vt:lpstr>
      <vt:lpstr>Semáforo</vt:lpstr>
      <vt:lpstr>Semaforo</vt:lpstr>
      <vt:lpstr>Tipos Semáforos</vt:lpstr>
      <vt:lpstr>Tipos de semaforo </vt:lpstr>
      <vt:lpstr>Tipos de semaforo </vt:lpstr>
      <vt:lpstr>Semáforo General</vt:lpstr>
      <vt:lpstr>Semáforo Binario</vt:lpstr>
      <vt:lpstr>Implementation de semáforos</vt:lpstr>
      <vt:lpstr>Implementacion de semaforos</vt:lpstr>
      <vt:lpstr>Monitor</vt:lpstr>
      <vt:lpstr>Monitor</vt:lpstr>
      <vt:lpstr>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 FUNDAMENTALS</dc:title>
  <dc:creator>Grover</dc:creator>
  <cp:lastModifiedBy>Grover Cussi</cp:lastModifiedBy>
  <cp:revision>178</cp:revision>
  <dcterms:modified xsi:type="dcterms:W3CDTF">2018-05-15T21:50:14Z</dcterms:modified>
</cp:coreProperties>
</file>