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301" r:id="rId3"/>
    <p:sldId id="278" r:id="rId4"/>
    <p:sldId id="280" r:id="rId5"/>
    <p:sldId id="291" r:id="rId6"/>
    <p:sldId id="283" r:id="rId7"/>
    <p:sldId id="281" r:id="rId8"/>
    <p:sldId id="287" r:id="rId9"/>
    <p:sldId id="292" r:id="rId10"/>
    <p:sldId id="293" r:id="rId11"/>
    <p:sldId id="284" r:id="rId12"/>
    <p:sldId id="294" r:id="rId13"/>
    <p:sldId id="300" r:id="rId14"/>
    <p:sldId id="299" r:id="rId15"/>
    <p:sldId id="298" r:id="rId16"/>
    <p:sldId id="290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7B2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D1DC2-8F62-476E-AE89-FCAB2BDB41C9}" v="61" dt="2024-07-14T01:07:04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93" d="100"/>
          <a:sy n="93" d="100"/>
        </p:scale>
        <p:origin x="86" y="19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th Tache" userId="49bf4b096091b3bc" providerId="LiveId" clId="{C0FD1DC2-8F62-476E-AE89-FCAB2BDB41C9}"/>
    <pc:docChg chg="undo custSel addSld delSld modSld sldOrd modMainMaster">
      <pc:chgData name="Edith Tache" userId="49bf4b096091b3bc" providerId="LiveId" clId="{C0FD1DC2-8F62-476E-AE89-FCAB2BDB41C9}" dt="2024-07-14T01:10:31.976" v="231" actId="20577"/>
      <pc:docMkLst>
        <pc:docMk/>
      </pc:docMkLst>
      <pc:sldChg chg="modSp mod">
        <pc:chgData name="Edith Tache" userId="49bf4b096091b3bc" providerId="LiveId" clId="{C0FD1DC2-8F62-476E-AE89-FCAB2BDB41C9}" dt="2024-07-14T01:07:04.592" v="228"/>
        <pc:sldMkLst>
          <pc:docMk/>
          <pc:sldMk cId="686416172" sldId="276"/>
        </pc:sldMkLst>
        <pc:spChg chg="mod">
          <ac:chgData name="Edith Tache" userId="49bf4b096091b3bc" providerId="LiveId" clId="{C0FD1DC2-8F62-476E-AE89-FCAB2BDB41C9}" dt="2024-07-14T01:07:04.592" v="228"/>
          <ac:spMkLst>
            <pc:docMk/>
            <pc:sldMk cId="686416172" sldId="276"/>
            <ac:spMk id="19" creationId="{550E3B37-9A87-0B91-75C0-10064CFBA762}"/>
          </ac:spMkLst>
        </pc:spChg>
        <pc:picChg chg="mod">
          <ac:chgData name="Edith Tache" userId="49bf4b096091b3bc" providerId="LiveId" clId="{C0FD1DC2-8F62-476E-AE89-FCAB2BDB41C9}" dt="2024-07-14T01:07:04.592" v="228"/>
          <ac:picMkLst>
            <pc:docMk/>
            <pc:sldMk cId="686416172" sldId="276"/>
            <ac:picMk id="5" creationId="{705EAC2F-5633-1378-3DF9-7AE843A5791D}"/>
          </ac:picMkLst>
        </pc:picChg>
      </pc:sldChg>
      <pc:sldChg chg="addSp delSp modSp del mod delAnim modAnim">
        <pc:chgData name="Edith Tache" userId="49bf4b096091b3bc" providerId="LiveId" clId="{C0FD1DC2-8F62-476E-AE89-FCAB2BDB41C9}" dt="2024-07-14T00:01:17.826" v="28" actId="2696"/>
        <pc:sldMkLst>
          <pc:docMk/>
          <pc:sldMk cId="3095805861" sldId="277"/>
        </pc:sldMkLst>
        <pc:spChg chg="add mod">
          <ac:chgData name="Edith Tache" userId="49bf4b096091b3bc" providerId="LiveId" clId="{C0FD1DC2-8F62-476E-AE89-FCAB2BDB41C9}" dt="2024-07-13T23:56:58.841" v="8" actId="1076"/>
          <ac:spMkLst>
            <pc:docMk/>
            <pc:sldMk cId="3095805861" sldId="277"/>
            <ac:spMk id="16" creationId="{ACE984AA-5B59-B06E-B54D-3F8CA336ADF4}"/>
          </ac:spMkLst>
        </pc:spChg>
        <pc:spChg chg="add del mod">
          <ac:chgData name="Edith Tache" userId="49bf4b096091b3bc" providerId="LiveId" clId="{C0FD1DC2-8F62-476E-AE89-FCAB2BDB41C9}" dt="2024-07-13T23:58:00.681" v="16" actId="478"/>
          <ac:spMkLst>
            <pc:docMk/>
            <pc:sldMk cId="3095805861" sldId="277"/>
            <ac:spMk id="17" creationId="{17B5FC51-B8DA-CC26-1B5E-7DCE8D5AB60C}"/>
          </ac:spMkLst>
        </pc:spChg>
        <pc:spChg chg="add del mod">
          <ac:chgData name="Edith Tache" userId="49bf4b096091b3bc" providerId="LiveId" clId="{C0FD1DC2-8F62-476E-AE89-FCAB2BDB41C9}" dt="2024-07-13T23:57:34.784" v="13" actId="478"/>
          <ac:spMkLst>
            <pc:docMk/>
            <pc:sldMk cId="3095805861" sldId="277"/>
            <ac:spMk id="18" creationId="{DF446618-F792-DD43-2B58-1C16DD8D4101}"/>
          </ac:spMkLst>
        </pc:spChg>
        <pc:spChg chg="add mod">
          <ac:chgData name="Edith Tache" userId="49bf4b096091b3bc" providerId="LiveId" clId="{C0FD1DC2-8F62-476E-AE89-FCAB2BDB41C9}" dt="2024-07-13T23:58:11.022" v="17" actId="1076"/>
          <ac:spMkLst>
            <pc:docMk/>
            <pc:sldMk cId="3095805861" sldId="277"/>
            <ac:spMk id="41" creationId="{23135DAC-61D0-969A-8870-48085B9EE22C}"/>
          </ac:spMkLst>
        </pc:spChg>
      </pc:sldChg>
      <pc:sldChg chg="addSp delSp modSp mod delAnim modAnim modNotesTx">
        <pc:chgData name="Edith Tache" userId="49bf4b096091b3bc" providerId="LiveId" clId="{C0FD1DC2-8F62-476E-AE89-FCAB2BDB41C9}" dt="2024-07-14T01:07:04.592" v="228"/>
        <pc:sldMkLst>
          <pc:docMk/>
          <pc:sldMk cId="944682919" sldId="278"/>
        </pc:sldMkLst>
        <pc:spChg chg="mod">
          <ac:chgData name="Edith Tache" userId="49bf4b096091b3bc" providerId="LiveId" clId="{C0FD1DC2-8F62-476E-AE89-FCAB2BDB41C9}" dt="2024-07-14T01:07:04.592" v="228"/>
          <ac:spMkLst>
            <pc:docMk/>
            <pc:sldMk cId="944682919" sldId="278"/>
            <ac:spMk id="5" creationId="{2ECB0162-DBF3-2A33-0E08-F148E71749EC}"/>
          </ac:spMkLst>
        </pc:spChg>
        <pc:spChg chg="add mod">
          <ac:chgData name="Edith Tache" userId="49bf4b096091b3bc" providerId="LiveId" clId="{C0FD1DC2-8F62-476E-AE89-FCAB2BDB41C9}" dt="2024-07-14T00:26:20.070" v="107" actId="1076"/>
          <ac:spMkLst>
            <pc:docMk/>
            <pc:sldMk cId="944682919" sldId="278"/>
            <ac:spMk id="6" creationId="{6EDCE687-E0DA-4461-FDA4-1845B9E4A0DF}"/>
          </ac:spMkLst>
        </pc:spChg>
        <pc:spChg chg="add mod">
          <ac:chgData name="Edith Tache" userId="49bf4b096091b3bc" providerId="LiveId" clId="{C0FD1DC2-8F62-476E-AE89-FCAB2BDB41C9}" dt="2024-07-14T00:02:30.021" v="32" actId="1076"/>
          <ac:spMkLst>
            <pc:docMk/>
            <pc:sldMk cId="944682919" sldId="278"/>
            <ac:spMk id="7" creationId="{FDC8A467-E91F-17F8-564E-ECF258D299E1}"/>
          </ac:spMkLst>
        </pc:spChg>
        <pc:spChg chg="add del mod">
          <ac:chgData name="Edith Tache" userId="49bf4b096091b3bc" providerId="LiveId" clId="{C0FD1DC2-8F62-476E-AE89-FCAB2BDB41C9}" dt="2024-07-14T00:02:58.833" v="35" actId="478"/>
          <ac:spMkLst>
            <pc:docMk/>
            <pc:sldMk cId="944682919" sldId="278"/>
            <ac:spMk id="8" creationId="{B060E4B7-ABDC-96C1-525F-BE961C343F30}"/>
          </ac:spMkLst>
        </pc:spChg>
        <pc:spChg chg="add mod">
          <ac:chgData name="Edith Tache" userId="49bf4b096091b3bc" providerId="LiveId" clId="{C0FD1DC2-8F62-476E-AE89-FCAB2BDB41C9}" dt="2024-07-14T00:03:22.419" v="37" actId="1076"/>
          <ac:spMkLst>
            <pc:docMk/>
            <pc:sldMk cId="944682919" sldId="278"/>
            <ac:spMk id="12" creationId="{7DA33EF1-FFB5-62DC-43DF-B4722101BAAC}"/>
          </ac:spMkLst>
        </pc:spChg>
        <pc:spChg chg="add del mod">
          <ac:chgData name="Edith Tache" userId="49bf4b096091b3bc" providerId="LiveId" clId="{C0FD1DC2-8F62-476E-AE89-FCAB2BDB41C9}" dt="2024-07-14T00:25:07.270" v="97"/>
          <ac:spMkLst>
            <pc:docMk/>
            <pc:sldMk cId="944682919" sldId="278"/>
            <ac:spMk id="15" creationId="{EBC97457-B7C4-4599-63FE-205FC6F99776}"/>
          </ac:spMkLst>
        </pc:spChg>
        <pc:spChg chg="add del mod">
          <ac:chgData name="Edith Tache" userId="49bf4b096091b3bc" providerId="LiveId" clId="{C0FD1DC2-8F62-476E-AE89-FCAB2BDB41C9}" dt="2024-07-14T00:25:08.575" v="98" actId="478"/>
          <ac:spMkLst>
            <pc:docMk/>
            <pc:sldMk cId="944682919" sldId="278"/>
            <ac:spMk id="16" creationId="{5D678A21-34BC-130F-03F8-816B8DE39EBC}"/>
          </ac:spMkLst>
        </pc:spChg>
        <pc:picChg chg="del">
          <ac:chgData name="Edith Tache" userId="49bf4b096091b3bc" providerId="LiveId" clId="{C0FD1DC2-8F62-476E-AE89-FCAB2BDB41C9}" dt="2024-07-14T00:24:53.313" v="95" actId="478"/>
          <ac:picMkLst>
            <pc:docMk/>
            <pc:sldMk cId="944682919" sldId="278"/>
            <ac:picMk id="14" creationId="{A6B0C822-E018-8D68-DA90-EC44F15D61AE}"/>
          </ac:picMkLst>
        </pc:picChg>
      </pc:sldChg>
      <pc:sldChg chg="addSp delSp modSp mod delAnim modAnim modNotesTx">
        <pc:chgData name="Edith Tache" userId="49bf4b096091b3bc" providerId="LiveId" clId="{C0FD1DC2-8F62-476E-AE89-FCAB2BDB41C9}" dt="2024-07-14T01:07:04.592" v="228"/>
        <pc:sldMkLst>
          <pc:docMk/>
          <pc:sldMk cId="334298360" sldId="280"/>
        </pc:sldMkLst>
        <pc:spChg chg="add mod">
          <ac:chgData name="Edith Tache" userId="49bf4b096091b3bc" providerId="LiveId" clId="{C0FD1DC2-8F62-476E-AE89-FCAB2BDB41C9}" dt="2024-07-14T00:26:49.046" v="110" actId="1076"/>
          <ac:spMkLst>
            <pc:docMk/>
            <pc:sldMk cId="334298360" sldId="280"/>
            <ac:spMk id="4" creationId="{18BEB894-97A2-F693-AFB0-A6CABF368CFE}"/>
          </ac:spMkLst>
        </pc:spChg>
        <pc:spChg chg="add del mod">
          <ac:chgData name="Edith Tache" userId="49bf4b096091b3bc" providerId="LiveId" clId="{C0FD1DC2-8F62-476E-AE89-FCAB2BDB41C9}" dt="2024-07-14T00:25:27.074" v="101" actId="478"/>
          <ac:spMkLst>
            <pc:docMk/>
            <pc:sldMk cId="334298360" sldId="280"/>
            <ac:spMk id="5" creationId="{ACC4395A-FAE3-5A9F-AB66-7ECEDC523D91}"/>
          </ac:spMkLst>
        </pc:spChg>
        <pc:spChg chg="add del mod">
          <ac:chgData name="Edith Tache" userId="49bf4b096091b3bc" providerId="LiveId" clId="{C0FD1DC2-8F62-476E-AE89-FCAB2BDB41C9}" dt="2024-07-14T00:08:17.832" v="53" actId="478"/>
          <ac:spMkLst>
            <pc:docMk/>
            <pc:sldMk cId="334298360" sldId="280"/>
            <ac:spMk id="6" creationId="{F11C4E30-5E66-008C-B2B3-EBDE15B0BEF1}"/>
          </ac:spMkLst>
        </pc:spChg>
        <pc:spChg chg="add mod">
          <ac:chgData name="Edith Tache" userId="49bf4b096091b3bc" providerId="LiveId" clId="{C0FD1DC2-8F62-476E-AE89-FCAB2BDB41C9}" dt="2024-07-14T00:08:55.255" v="55" actId="1076"/>
          <ac:spMkLst>
            <pc:docMk/>
            <pc:sldMk cId="334298360" sldId="280"/>
            <ac:spMk id="7" creationId="{5A35A2CA-3931-62AF-B8C0-D9CF83ED18DE}"/>
          </ac:spMkLst>
        </pc:spChg>
        <pc:spChg chg="add del mod">
          <ac:chgData name="Edith Tache" userId="49bf4b096091b3bc" providerId="LiveId" clId="{C0FD1DC2-8F62-476E-AE89-FCAB2BDB41C9}" dt="2024-07-14T00:06:40.289" v="50" actId="478"/>
          <ac:spMkLst>
            <pc:docMk/>
            <pc:sldMk cId="334298360" sldId="280"/>
            <ac:spMk id="8" creationId="{6A096A44-9DE1-0854-3B49-225E387148BC}"/>
          </ac:spMkLst>
        </pc:spChg>
        <pc:spChg chg="add mod">
          <ac:chgData name="Edith Tache" userId="49bf4b096091b3bc" providerId="LiveId" clId="{C0FD1DC2-8F62-476E-AE89-FCAB2BDB41C9}" dt="2024-07-14T00:26:55.756" v="111" actId="1076"/>
          <ac:spMkLst>
            <pc:docMk/>
            <pc:sldMk cId="334298360" sldId="280"/>
            <ac:spMk id="9" creationId="{1E006B17-22EE-8D1A-DD1D-7FA5D0631CDE}"/>
          </ac:spMkLst>
        </pc:spChg>
        <pc:spChg chg="add del mod">
          <ac:chgData name="Edith Tache" userId="49bf4b096091b3bc" providerId="LiveId" clId="{C0FD1DC2-8F62-476E-AE89-FCAB2BDB41C9}" dt="2024-07-14T00:25:57.864" v="105" actId="478"/>
          <ac:spMkLst>
            <pc:docMk/>
            <pc:sldMk cId="334298360" sldId="280"/>
            <ac:spMk id="11" creationId="{796685B3-11E8-28B6-A27A-338A4CE6F39B}"/>
          </ac:spMkLst>
        </pc:spChg>
        <pc:spChg chg="add del mod">
          <ac:chgData name="Edith Tache" userId="49bf4b096091b3bc" providerId="LiveId" clId="{C0FD1DC2-8F62-476E-AE89-FCAB2BDB41C9}" dt="2024-07-14T00:28:32.227" v="123" actId="478"/>
          <ac:spMkLst>
            <pc:docMk/>
            <pc:sldMk cId="334298360" sldId="280"/>
            <ac:spMk id="12" creationId="{578A2BCB-42F5-324D-7BEE-CFAA62450F2B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334298360" sldId="280"/>
            <ac:spMk id="22" creationId="{89035E75-AF27-B75D-1183-B2C733C0B0FA}"/>
          </ac:spMkLst>
        </pc:spChg>
        <pc:spChg chg="del mod">
          <ac:chgData name="Edith Tache" userId="49bf4b096091b3bc" providerId="LiveId" clId="{C0FD1DC2-8F62-476E-AE89-FCAB2BDB41C9}" dt="2024-07-14T00:26:01.965" v="106" actId="478"/>
          <ac:spMkLst>
            <pc:docMk/>
            <pc:sldMk cId="334298360" sldId="280"/>
            <ac:spMk id="25" creationId="{FF5029E1-72F8-95F4-BA2B-97303545E960}"/>
          </ac:spMkLst>
        </pc:spChg>
        <pc:picChg chg="del">
          <ac:chgData name="Edith Tache" userId="49bf4b096091b3bc" providerId="LiveId" clId="{C0FD1DC2-8F62-476E-AE89-FCAB2BDB41C9}" dt="2024-07-14T00:25:20.506" v="100" actId="478"/>
          <ac:picMkLst>
            <pc:docMk/>
            <pc:sldMk cId="334298360" sldId="280"/>
            <ac:picMk id="20" creationId="{A760F043-DB1B-4A07-529E-D6B023B601A0}"/>
          </ac:picMkLst>
        </pc:picChg>
      </pc:sldChg>
      <pc:sldChg chg="addSp delSp modSp mod delAnim modAnim modNotesTx">
        <pc:chgData name="Edith Tache" userId="49bf4b096091b3bc" providerId="LiveId" clId="{C0FD1DC2-8F62-476E-AE89-FCAB2BDB41C9}" dt="2024-07-14T01:07:04.592" v="228"/>
        <pc:sldMkLst>
          <pc:docMk/>
          <pc:sldMk cId="2860198306" sldId="281"/>
        </pc:sldMkLst>
        <pc:spChg chg="add del mod">
          <ac:chgData name="Edith Tache" userId="49bf4b096091b3bc" providerId="LiveId" clId="{C0FD1DC2-8F62-476E-AE89-FCAB2BDB41C9}" dt="2024-07-14T00:11:49.056" v="67"/>
          <ac:spMkLst>
            <pc:docMk/>
            <pc:sldMk cId="2860198306" sldId="281"/>
            <ac:spMk id="5" creationId="{6E5FF0B1-2216-D94D-5B32-07C0022A7A3B}"/>
          </ac:spMkLst>
        </pc:spChg>
        <pc:spChg chg="add del mod">
          <ac:chgData name="Edith Tache" userId="49bf4b096091b3bc" providerId="LiveId" clId="{C0FD1DC2-8F62-476E-AE89-FCAB2BDB41C9}" dt="2024-07-14T00:28:58.940" v="125"/>
          <ac:spMkLst>
            <pc:docMk/>
            <pc:sldMk cId="2860198306" sldId="281"/>
            <ac:spMk id="6" creationId="{51DA1825-10E2-C730-D22E-82B080F22E2C}"/>
          </ac:spMkLst>
        </pc:spChg>
        <pc:spChg chg="add del mod">
          <ac:chgData name="Edith Tache" userId="49bf4b096091b3bc" providerId="LiveId" clId="{C0FD1DC2-8F62-476E-AE89-FCAB2BDB41C9}" dt="2024-07-14T00:28:50.407" v="124" actId="478"/>
          <ac:spMkLst>
            <pc:docMk/>
            <pc:sldMk cId="2860198306" sldId="281"/>
            <ac:spMk id="7" creationId="{C37B2D53-4E19-1342-8DAC-EB01D272809A}"/>
          </ac:spMkLst>
        </pc:spChg>
        <pc:spChg chg="add del mod">
          <ac:chgData name="Edith Tache" userId="49bf4b096091b3bc" providerId="LiveId" clId="{C0FD1DC2-8F62-476E-AE89-FCAB2BDB41C9}" dt="2024-07-14T00:29:01.778" v="126" actId="478"/>
          <ac:spMkLst>
            <pc:docMk/>
            <pc:sldMk cId="2860198306" sldId="281"/>
            <ac:spMk id="8" creationId="{179A7D5F-32A5-FFCE-BD18-F03CF417C670}"/>
          </ac:spMkLst>
        </pc:spChg>
        <pc:spChg chg="add mod">
          <ac:chgData name="Edith Tache" userId="49bf4b096091b3bc" providerId="LiveId" clId="{C0FD1DC2-8F62-476E-AE89-FCAB2BDB41C9}" dt="2024-07-14T00:29:13.930" v="127"/>
          <ac:spMkLst>
            <pc:docMk/>
            <pc:sldMk cId="2860198306" sldId="281"/>
            <ac:spMk id="9" creationId="{DDB4FAC5-20D0-6285-4424-3CD007C3ACF1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2860198306" sldId="281"/>
            <ac:spMk id="19" creationId="{8210E1C2-CAC0-EDA1-FAF3-EE14994CB73A}"/>
          </ac:spMkLst>
        </pc:spChg>
        <pc:picChg chg="del">
          <ac:chgData name="Edith Tache" userId="49bf4b096091b3bc" providerId="LiveId" clId="{C0FD1DC2-8F62-476E-AE89-FCAB2BDB41C9}" dt="2024-07-14T00:11:38.616" v="66" actId="478"/>
          <ac:picMkLst>
            <pc:docMk/>
            <pc:sldMk cId="2860198306" sldId="281"/>
            <ac:picMk id="15" creationId="{8750BB00-5125-0B07-B595-F47817592897}"/>
          </ac:picMkLst>
        </pc:picChg>
      </pc:sldChg>
      <pc:sldChg chg="modSp mod">
        <pc:chgData name="Edith Tache" userId="49bf4b096091b3bc" providerId="LiveId" clId="{C0FD1DC2-8F62-476E-AE89-FCAB2BDB41C9}" dt="2024-07-14T01:10:31.976" v="231" actId="20577"/>
        <pc:sldMkLst>
          <pc:docMk/>
          <pc:sldMk cId="2786452909" sldId="283"/>
        </pc:sldMkLst>
        <pc:spChg chg="mod">
          <ac:chgData name="Edith Tache" userId="49bf4b096091b3bc" providerId="LiveId" clId="{C0FD1DC2-8F62-476E-AE89-FCAB2BDB41C9}" dt="2024-07-14T00:38:25.139" v="190" actId="20577"/>
          <ac:spMkLst>
            <pc:docMk/>
            <pc:sldMk cId="2786452909" sldId="283"/>
            <ac:spMk id="43" creationId="{C7586EA7-C019-E59A-336D-DE9BDC73F186}"/>
          </ac:spMkLst>
        </pc:spChg>
        <pc:spChg chg="mod">
          <ac:chgData name="Edith Tache" userId="49bf4b096091b3bc" providerId="LiveId" clId="{C0FD1DC2-8F62-476E-AE89-FCAB2BDB41C9}" dt="2024-07-14T01:10:31.976" v="231" actId="20577"/>
          <ac:spMkLst>
            <pc:docMk/>
            <pc:sldMk cId="2786452909" sldId="283"/>
            <ac:spMk id="49" creationId="{E5FD1CD9-30AD-EDD6-8804-8DBA60E97A5E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2786452909" sldId="283"/>
            <ac:spMk id="62" creationId="{1D94CD4F-89B5-6EF3-B91F-1064E6B9AD6B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2786452909" sldId="283"/>
            <ac:spMk id="63" creationId="{3F2F6F12-0CD0-56F1-E391-32F2CD086A17}"/>
          </ac:spMkLst>
        </pc:spChg>
      </pc:sldChg>
      <pc:sldChg chg="modSp mod">
        <pc:chgData name="Edith Tache" userId="49bf4b096091b3bc" providerId="LiveId" clId="{C0FD1DC2-8F62-476E-AE89-FCAB2BDB41C9}" dt="2024-07-14T01:07:04.592" v="228"/>
        <pc:sldMkLst>
          <pc:docMk/>
          <pc:sldMk cId="245306227" sldId="284"/>
        </pc:sldMkLst>
        <pc:spChg chg="mod">
          <ac:chgData name="Edith Tache" userId="49bf4b096091b3bc" providerId="LiveId" clId="{C0FD1DC2-8F62-476E-AE89-FCAB2BDB41C9}" dt="2024-07-14T00:56:52.532" v="209" actId="14100"/>
          <ac:spMkLst>
            <pc:docMk/>
            <pc:sldMk cId="245306227" sldId="284"/>
            <ac:spMk id="14" creationId="{A29BB19D-0FD0-4D8D-C2DE-BE7584DD2CE4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245306227" sldId="284"/>
            <ac:spMk id="49" creationId="{513CBC43-8C03-DB01-F445-38CCAAA98CEC}"/>
          </ac:spMkLst>
        </pc:spChg>
      </pc:sldChg>
      <pc:sldChg chg="modSp">
        <pc:chgData name="Edith Tache" userId="49bf4b096091b3bc" providerId="LiveId" clId="{C0FD1DC2-8F62-476E-AE89-FCAB2BDB41C9}" dt="2024-07-14T01:07:04.592" v="228"/>
        <pc:sldMkLst>
          <pc:docMk/>
          <pc:sldMk cId="507967013" sldId="287"/>
        </pc:sldMkLst>
        <pc:spChg chg="mod">
          <ac:chgData name="Edith Tache" userId="49bf4b096091b3bc" providerId="LiveId" clId="{C0FD1DC2-8F62-476E-AE89-FCAB2BDB41C9}" dt="2024-07-14T00:39:34.590" v="195" actId="404"/>
          <ac:spMkLst>
            <pc:docMk/>
            <pc:sldMk cId="507967013" sldId="287"/>
            <ac:spMk id="3" creationId="{E9F6B6BF-3E43-FAEF-B402-9825352C2951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507967013" sldId="287"/>
            <ac:spMk id="7" creationId="{E22253A4-C99C-7945-68A8-A36E7570D904}"/>
          </ac:spMkLst>
        </pc:spChg>
      </pc:sldChg>
      <pc:sldChg chg="modSp del mod">
        <pc:chgData name="Edith Tache" userId="49bf4b096091b3bc" providerId="LiveId" clId="{C0FD1DC2-8F62-476E-AE89-FCAB2BDB41C9}" dt="2024-07-13T23:55:32.219" v="6" actId="2696"/>
        <pc:sldMkLst>
          <pc:docMk/>
          <pc:sldMk cId="2757276982" sldId="289"/>
        </pc:sldMkLst>
        <pc:spChg chg="mod">
          <ac:chgData name="Edith Tache" userId="49bf4b096091b3bc" providerId="LiveId" clId="{C0FD1DC2-8F62-476E-AE89-FCAB2BDB41C9}" dt="2024-07-13T23:54:23.726" v="3" actId="1076"/>
          <ac:spMkLst>
            <pc:docMk/>
            <pc:sldMk cId="2757276982" sldId="289"/>
            <ac:spMk id="3" creationId="{9F0101CC-6818-093D-43DF-2D6AE5DE826D}"/>
          </ac:spMkLst>
        </pc:spChg>
      </pc:sldChg>
      <pc:sldChg chg="addSp delSp modSp mod delAnim modAnim modNotesTx">
        <pc:chgData name="Edith Tache" userId="49bf4b096091b3bc" providerId="LiveId" clId="{C0FD1DC2-8F62-476E-AE89-FCAB2BDB41C9}" dt="2024-07-14T01:07:04.592" v="228"/>
        <pc:sldMkLst>
          <pc:docMk/>
          <pc:sldMk cId="1607252340" sldId="291"/>
        </pc:sldMkLst>
        <pc:spChg chg="add mod">
          <ac:chgData name="Edith Tache" userId="49bf4b096091b3bc" providerId="LiveId" clId="{C0FD1DC2-8F62-476E-AE89-FCAB2BDB41C9}" dt="2024-07-14T00:27:34.811" v="116" actId="1076"/>
          <ac:spMkLst>
            <pc:docMk/>
            <pc:sldMk cId="1607252340" sldId="291"/>
            <ac:spMk id="2" creationId="{946FE750-C3CF-49BF-A2B9-56071B79DBC2}"/>
          </ac:spMkLst>
        </pc:spChg>
        <pc:spChg chg="add del mod">
          <ac:chgData name="Edith Tache" userId="49bf4b096091b3bc" providerId="LiveId" clId="{C0FD1DC2-8F62-476E-AE89-FCAB2BDB41C9}" dt="2024-07-14T00:27:40.065" v="118" actId="478"/>
          <ac:spMkLst>
            <pc:docMk/>
            <pc:sldMk cId="1607252340" sldId="291"/>
            <ac:spMk id="3" creationId="{9893D32B-CC0B-B43F-4775-E7C34B0CBED0}"/>
          </ac:spMkLst>
        </pc:spChg>
        <pc:spChg chg="add del mod">
          <ac:chgData name="Edith Tache" userId="49bf4b096091b3bc" providerId="LiveId" clId="{C0FD1DC2-8F62-476E-AE89-FCAB2BDB41C9}" dt="2024-07-14T00:27:26.190" v="115" actId="478"/>
          <ac:spMkLst>
            <pc:docMk/>
            <pc:sldMk cId="1607252340" sldId="291"/>
            <ac:spMk id="4" creationId="{CACEECAA-2E38-E453-86D5-F34468C50092}"/>
          </ac:spMkLst>
        </pc:spChg>
        <pc:spChg chg="add del mod">
          <ac:chgData name="Edith Tache" userId="49bf4b096091b3bc" providerId="LiveId" clId="{C0FD1DC2-8F62-476E-AE89-FCAB2BDB41C9}" dt="2024-07-14T00:27:37.373" v="117" actId="478"/>
          <ac:spMkLst>
            <pc:docMk/>
            <pc:sldMk cId="1607252340" sldId="291"/>
            <ac:spMk id="5" creationId="{8F8FDF9C-35A3-14FC-AFCA-0FD0C6B06E25}"/>
          </ac:spMkLst>
        </pc:spChg>
        <pc:spChg chg="add del mod">
          <ac:chgData name="Edith Tache" userId="49bf4b096091b3bc" providerId="LiveId" clId="{C0FD1DC2-8F62-476E-AE89-FCAB2BDB41C9}" dt="2024-07-14T00:27:20.886" v="114" actId="478"/>
          <ac:spMkLst>
            <pc:docMk/>
            <pc:sldMk cId="1607252340" sldId="291"/>
            <ac:spMk id="7" creationId="{62BF2983-97F6-A687-5FA9-92DC9A7D4ED4}"/>
          </ac:spMkLst>
        </pc:spChg>
        <pc:spChg chg="add mod">
          <ac:chgData name="Edith Tache" userId="49bf4b096091b3bc" providerId="LiveId" clId="{C0FD1DC2-8F62-476E-AE89-FCAB2BDB41C9}" dt="2024-07-14T00:28:07.586" v="120" actId="1076"/>
          <ac:spMkLst>
            <pc:docMk/>
            <pc:sldMk cId="1607252340" sldId="291"/>
            <ac:spMk id="8" creationId="{EB965F4D-9C14-2424-4B88-B748E33D4DAC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1607252340" sldId="291"/>
            <ac:spMk id="22" creationId="{89035E75-AF27-B75D-1183-B2C733C0B0FA}"/>
          </ac:spMkLst>
        </pc:spChg>
        <pc:picChg chg="del">
          <ac:chgData name="Edith Tache" userId="49bf4b096091b3bc" providerId="LiveId" clId="{C0FD1DC2-8F62-476E-AE89-FCAB2BDB41C9}" dt="2024-07-14T00:27:17.919" v="113" actId="478"/>
          <ac:picMkLst>
            <pc:docMk/>
            <pc:sldMk cId="1607252340" sldId="291"/>
            <ac:picMk id="20" creationId="{A760F043-DB1B-4A07-529E-D6B023B601A0}"/>
          </ac:picMkLst>
        </pc:picChg>
      </pc:sldChg>
      <pc:sldChg chg="addSp delSp modSp mod">
        <pc:chgData name="Edith Tache" userId="49bf4b096091b3bc" providerId="LiveId" clId="{C0FD1DC2-8F62-476E-AE89-FCAB2BDB41C9}" dt="2024-07-14T01:07:04.592" v="228"/>
        <pc:sldMkLst>
          <pc:docMk/>
          <pc:sldMk cId="1136942778" sldId="292"/>
        </pc:sldMkLst>
        <pc:spChg chg="mod">
          <ac:chgData name="Edith Tache" userId="49bf4b096091b3bc" providerId="LiveId" clId="{C0FD1DC2-8F62-476E-AE89-FCAB2BDB41C9}" dt="2024-07-14T00:56:15.394" v="208" actId="20577"/>
          <ac:spMkLst>
            <pc:docMk/>
            <pc:sldMk cId="1136942778" sldId="292"/>
            <ac:spMk id="3" creationId="{E9F6B6BF-3E43-FAEF-B402-9825352C2951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1136942778" sldId="292"/>
            <ac:spMk id="7" creationId="{E22253A4-C99C-7945-68A8-A36E7570D904}"/>
          </ac:spMkLst>
        </pc:spChg>
        <pc:picChg chg="del">
          <ac:chgData name="Edith Tache" userId="49bf4b096091b3bc" providerId="LiveId" clId="{C0FD1DC2-8F62-476E-AE89-FCAB2BDB41C9}" dt="2024-07-14T00:54:28.708" v="196" actId="478"/>
          <ac:picMkLst>
            <pc:docMk/>
            <pc:sldMk cId="1136942778" sldId="292"/>
            <ac:picMk id="9" creationId="{BAEFDD48-F1BC-6C10-128B-E5C9BCCCC8C5}"/>
          </ac:picMkLst>
        </pc:picChg>
        <pc:picChg chg="add mod">
          <ac:chgData name="Edith Tache" userId="49bf4b096091b3bc" providerId="LiveId" clId="{C0FD1DC2-8F62-476E-AE89-FCAB2BDB41C9}" dt="2024-07-14T00:54:45.564" v="200" actId="14100"/>
          <ac:picMkLst>
            <pc:docMk/>
            <pc:sldMk cId="1136942778" sldId="292"/>
            <ac:picMk id="10" creationId="{00296EF8-5262-7FEE-C05A-C4F5A38FD957}"/>
          </ac:picMkLst>
        </pc:picChg>
      </pc:sldChg>
      <pc:sldChg chg="addSp delSp modSp mod delAnim">
        <pc:chgData name="Edith Tache" userId="49bf4b096091b3bc" providerId="LiveId" clId="{C0FD1DC2-8F62-476E-AE89-FCAB2BDB41C9}" dt="2024-07-14T01:07:04.592" v="228"/>
        <pc:sldMkLst>
          <pc:docMk/>
          <pc:sldMk cId="3183282952" sldId="293"/>
        </pc:sldMkLst>
        <pc:spChg chg="mod">
          <ac:chgData name="Edith Tache" userId="49bf4b096091b3bc" providerId="LiveId" clId="{C0FD1DC2-8F62-476E-AE89-FCAB2BDB41C9}" dt="2024-07-14T01:07:04.592" v="228"/>
          <ac:spMkLst>
            <pc:docMk/>
            <pc:sldMk cId="3183282952" sldId="293"/>
            <ac:spMk id="5" creationId="{2ECB0162-DBF3-2A33-0E08-F148E71749EC}"/>
          </ac:spMkLst>
        </pc:spChg>
        <pc:spChg chg="mod">
          <ac:chgData name="Edith Tache" userId="49bf4b096091b3bc" providerId="LiveId" clId="{C0FD1DC2-8F62-476E-AE89-FCAB2BDB41C9}" dt="2024-07-14T00:34:05.871" v="163" actId="1076"/>
          <ac:spMkLst>
            <pc:docMk/>
            <pc:sldMk cId="3183282952" sldId="293"/>
            <ac:spMk id="6" creationId="{165D4494-DF97-AE0C-0080-73FC7CA0AEE0}"/>
          </ac:spMkLst>
        </pc:spChg>
        <pc:spChg chg="add del mod">
          <ac:chgData name="Edith Tache" userId="49bf4b096091b3bc" providerId="LiveId" clId="{C0FD1DC2-8F62-476E-AE89-FCAB2BDB41C9}" dt="2024-07-14T00:29:37.634" v="130" actId="478"/>
          <ac:spMkLst>
            <pc:docMk/>
            <pc:sldMk cId="3183282952" sldId="293"/>
            <ac:spMk id="8" creationId="{B4EEA322-62C8-7572-EC69-34C64F7A8E7A}"/>
          </ac:spMkLst>
        </pc:spChg>
        <pc:picChg chg="del">
          <ac:chgData name="Edith Tache" userId="49bf4b096091b3bc" providerId="LiveId" clId="{C0FD1DC2-8F62-476E-AE89-FCAB2BDB41C9}" dt="2024-07-14T00:29:35.191" v="129" actId="478"/>
          <ac:picMkLst>
            <pc:docMk/>
            <pc:sldMk cId="3183282952" sldId="293"/>
            <ac:picMk id="14" creationId="{A6B0C822-E018-8D68-DA90-EC44F15D61AE}"/>
          </ac:picMkLst>
        </pc:picChg>
      </pc:sldChg>
      <pc:sldChg chg="modSp mod">
        <pc:chgData name="Edith Tache" userId="49bf4b096091b3bc" providerId="LiveId" clId="{C0FD1DC2-8F62-476E-AE89-FCAB2BDB41C9}" dt="2024-07-14T01:07:06.496" v="229" actId="12"/>
        <pc:sldMkLst>
          <pc:docMk/>
          <pc:sldMk cId="3349399539" sldId="294"/>
        </pc:sldMkLst>
        <pc:spChg chg="mod">
          <ac:chgData name="Edith Tache" userId="49bf4b096091b3bc" providerId="LiveId" clId="{C0FD1DC2-8F62-476E-AE89-FCAB2BDB41C9}" dt="2024-07-14T00:59:20.059" v="217" actId="12"/>
          <ac:spMkLst>
            <pc:docMk/>
            <pc:sldMk cId="3349399539" sldId="294"/>
            <ac:spMk id="2" creationId="{F3DA658D-7D04-B924-B986-3B9846C386D6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3349399539" sldId="294"/>
            <ac:spMk id="7" creationId="{E22253A4-C99C-7945-68A8-A36E7570D904}"/>
          </ac:spMkLst>
        </pc:spChg>
        <pc:spChg chg="mod">
          <ac:chgData name="Edith Tache" userId="49bf4b096091b3bc" providerId="LiveId" clId="{C0FD1DC2-8F62-476E-AE89-FCAB2BDB41C9}" dt="2024-07-14T01:07:06.496" v="229" actId="12"/>
          <ac:spMkLst>
            <pc:docMk/>
            <pc:sldMk cId="3349399539" sldId="294"/>
            <ac:spMk id="15" creationId="{F2764D95-0AD2-5CD9-8772-D761A915A29E}"/>
          </ac:spMkLst>
        </pc:spChg>
      </pc:sldChg>
      <pc:sldChg chg="modSp">
        <pc:chgData name="Edith Tache" userId="49bf4b096091b3bc" providerId="LiveId" clId="{C0FD1DC2-8F62-476E-AE89-FCAB2BDB41C9}" dt="2024-07-14T01:07:04.592" v="228"/>
        <pc:sldMkLst>
          <pc:docMk/>
          <pc:sldMk cId="3575935405" sldId="298"/>
        </pc:sldMkLst>
        <pc:spChg chg="mod">
          <ac:chgData name="Edith Tache" userId="49bf4b096091b3bc" providerId="LiveId" clId="{C0FD1DC2-8F62-476E-AE89-FCAB2BDB41C9}" dt="2024-07-14T01:07:04.592" v="228"/>
          <ac:spMkLst>
            <pc:docMk/>
            <pc:sldMk cId="3575935405" sldId="298"/>
            <ac:spMk id="49" creationId="{513CBC43-8C03-DB01-F445-38CCAAA98CEC}"/>
          </ac:spMkLst>
        </pc:spChg>
      </pc:sldChg>
      <pc:sldChg chg="modSp">
        <pc:chgData name="Edith Tache" userId="49bf4b096091b3bc" providerId="LiveId" clId="{C0FD1DC2-8F62-476E-AE89-FCAB2BDB41C9}" dt="2024-07-14T01:07:04.592" v="228"/>
        <pc:sldMkLst>
          <pc:docMk/>
          <pc:sldMk cId="2174660647" sldId="299"/>
        </pc:sldMkLst>
        <pc:spChg chg="mod">
          <ac:chgData name="Edith Tache" userId="49bf4b096091b3bc" providerId="LiveId" clId="{C0FD1DC2-8F62-476E-AE89-FCAB2BDB41C9}" dt="2024-07-14T01:07:04.592" v="228"/>
          <ac:spMkLst>
            <pc:docMk/>
            <pc:sldMk cId="2174660647" sldId="299"/>
            <ac:spMk id="49" creationId="{513CBC43-8C03-DB01-F445-38CCAAA98CEC}"/>
          </ac:spMkLst>
        </pc:spChg>
      </pc:sldChg>
      <pc:sldChg chg="addSp delSp modSp add mod ord delAnim modAnim">
        <pc:chgData name="Edith Tache" userId="49bf4b096091b3bc" providerId="LiveId" clId="{C0FD1DC2-8F62-476E-AE89-FCAB2BDB41C9}" dt="2024-07-14T01:07:04.592" v="228"/>
        <pc:sldMkLst>
          <pc:docMk/>
          <pc:sldMk cId="540855446" sldId="300"/>
        </pc:sldMkLst>
        <pc:spChg chg="mod">
          <ac:chgData name="Edith Tache" userId="49bf4b096091b3bc" providerId="LiveId" clId="{C0FD1DC2-8F62-476E-AE89-FCAB2BDB41C9}" dt="2024-07-13T23:55:15.348" v="5"/>
          <ac:spMkLst>
            <pc:docMk/>
            <pc:sldMk cId="540855446" sldId="300"/>
            <ac:spMk id="4" creationId="{067F11D4-A30C-78A1-FD8F-D730210954C9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540855446" sldId="300"/>
            <ac:spMk id="5" creationId="{2ECB0162-DBF3-2A33-0E08-F148E71749EC}"/>
          </ac:spMkLst>
        </pc:spChg>
        <pc:spChg chg="del mod">
          <ac:chgData name="Edith Tache" userId="49bf4b096091b3bc" providerId="LiveId" clId="{C0FD1DC2-8F62-476E-AE89-FCAB2BDB41C9}" dt="2024-07-14T00:31:03.661" v="137" actId="478"/>
          <ac:spMkLst>
            <pc:docMk/>
            <pc:sldMk cId="540855446" sldId="300"/>
            <ac:spMk id="6" creationId="{165D4494-DF97-AE0C-0080-73FC7CA0AEE0}"/>
          </ac:spMkLst>
        </pc:spChg>
        <pc:spChg chg="add del mod">
          <ac:chgData name="Edith Tache" userId="49bf4b096091b3bc" providerId="LiveId" clId="{C0FD1DC2-8F62-476E-AE89-FCAB2BDB41C9}" dt="2024-07-14T00:30:40.914" v="134" actId="478"/>
          <ac:spMkLst>
            <pc:docMk/>
            <pc:sldMk cId="540855446" sldId="300"/>
            <ac:spMk id="8" creationId="{9E20459D-C1FF-E46C-CD82-C7502015ACFC}"/>
          </ac:spMkLst>
        </pc:spChg>
        <pc:spChg chg="add mod">
          <ac:chgData name="Edith Tache" userId="49bf4b096091b3bc" providerId="LiveId" clId="{C0FD1DC2-8F62-476E-AE89-FCAB2BDB41C9}" dt="2024-07-14T00:31:00.561" v="136" actId="1076"/>
          <ac:spMkLst>
            <pc:docMk/>
            <pc:sldMk cId="540855446" sldId="300"/>
            <ac:spMk id="12" creationId="{800507C4-5FCB-21B0-A551-69D2FC3B3E12}"/>
          </ac:spMkLst>
        </pc:spChg>
        <pc:picChg chg="del">
          <ac:chgData name="Edith Tache" userId="49bf4b096091b3bc" providerId="LiveId" clId="{C0FD1DC2-8F62-476E-AE89-FCAB2BDB41C9}" dt="2024-07-14T00:30:38.584" v="133" actId="478"/>
          <ac:picMkLst>
            <pc:docMk/>
            <pc:sldMk cId="540855446" sldId="300"/>
            <ac:picMk id="14" creationId="{A6B0C822-E018-8D68-DA90-EC44F15D61AE}"/>
          </ac:picMkLst>
        </pc:picChg>
      </pc:sldChg>
      <pc:sldChg chg="addSp delSp modSp add mod ord addAnim delAnim modAnim">
        <pc:chgData name="Edith Tache" userId="49bf4b096091b3bc" providerId="LiveId" clId="{C0FD1DC2-8F62-476E-AE89-FCAB2BDB41C9}" dt="2024-07-14T01:07:04.592" v="228"/>
        <pc:sldMkLst>
          <pc:docMk/>
          <pc:sldMk cId="1966543946" sldId="301"/>
        </pc:sldMkLst>
        <pc:spChg chg="add del">
          <ac:chgData name="Edith Tache" userId="49bf4b096091b3bc" providerId="LiveId" clId="{C0FD1DC2-8F62-476E-AE89-FCAB2BDB41C9}" dt="2024-07-14T00:00:13.489" v="23" actId="478"/>
          <ac:spMkLst>
            <pc:docMk/>
            <pc:sldMk cId="1966543946" sldId="301"/>
            <ac:spMk id="3" creationId="{4E28909D-570E-70F8-B14C-1C3BFE927016}"/>
          </ac:spMkLst>
        </pc:spChg>
        <pc:spChg chg="del">
          <ac:chgData name="Edith Tache" userId="49bf4b096091b3bc" providerId="LiveId" clId="{C0FD1DC2-8F62-476E-AE89-FCAB2BDB41C9}" dt="2024-07-13T23:59:51.272" v="21" actId="478"/>
          <ac:spMkLst>
            <pc:docMk/>
            <pc:sldMk cId="1966543946" sldId="301"/>
            <ac:spMk id="4" creationId="{067F11D4-A30C-78A1-FD8F-D730210954C9}"/>
          </ac:spMkLst>
        </pc:spChg>
        <pc:spChg chg="mod">
          <ac:chgData name="Edith Tache" userId="49bf4b096091b3bc" providerId="LiveId" clId="{C0FD1DC2-8F62-476E-AE89-FCAB2BDB41C9}" dt="2024-07-14T01:07:04.592" v="228"/>
          <ac:spMkLst>
            <pc:docMk/>
            <pc:sldMk cId="1966543946" sldId="301"/>
            <ac:spMk id="5" creationId="{2ECB0162-DBF3-2A33-0E08-F148E71749EC}"/>
          </ac:spMkLst>
        </pc:spChg>
        <pc:spChg chg="mod">
          <ac:chgData name="Edith Tache" userId="49bf4b096091b3bc" providerId="LiveId" clId="{C0FD1DC2-8F62-476E-AE89-FCAB2BDB41C9}" dt="2024-07-14T00:24:18.683" v="93" actId="1076"/>
          <ac:spMkLst>
            <pc:docMk/>
            <pc:sldMk cId="1966543946" sldId="301"/>
            <ac:spMk id="6" creationId="{165D4494-DF97-AE0C-0080-73FC7CA0AEE0}"/>
          </ac:spMkLst>
        </pc:spChg>
        <pc:spChg chg="add mod">
          <ac:chgData name="Edith Tache" userId="49bf4b096091b3bc" providerId="LiveId" clId="{C0FD1DC2-8F62-476E-AE89-FCAB2BDB41C9}" dt="2024-07-14T00:00:44.977" v="25" actId="1076"/>
          <ac:spMkLst>
            <pc:docMk/>
            <pc:sldMk cId="1966543946" sldId="301"/>
            <ac:spMk id="7" creationId="{9B125091-C93C-8681-3601-022BE9F04A82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1" creationId="{4696F705-0790-D139-685F-FFACC087C3A1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2" creationId="{698DA3B5-5D3F-6CA2-B636-15FD8E9AE4DC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3" creationId="{55B62998-31DD-82CB-D934-EDC8F2248D1F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4" creationId="{F6CDF670-7EEB-B222-62BE-C1162A3F31A8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5" creationId="{089E85E5-5029-7C19-9DD2-72B923F93E46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6" creationId="{886C6F6A-E57E-33F3-C711-3C87EBE678D9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7" creationId="{D6D5C464-03CC-FEBF-6776-4292893DA2AB}"/>
          </ac:spMkLst>
        </pc:spChg>
        <pc:spChg chg="mod">
          <ac:chgData name="Edith Tache" userId="49bf4b096091b3bc" providerId="LiveId" clId="{C0FD1DC2-8F62-476E-AE89-FCAB2BDB41C9}" dt="2024-07-14T00:01:00.680" v="26"/>
          <ac:spMkLst>
            <pc:docMk/>
            <pc:sldMk cId="1966543946" sldId="301"/>
            <ac:spMk id="28" creationId="{61188D63-7CD1-7F76-9B84-41CD4E8691C6}"/>
          </ac:spMkLst>
        </pc:spChg>
        <pc:spChg chg="add del mod">
          <ac:chgData name="Edith Tache" userId="49bf4b096091b3bc" providerId="LiveId" clId="{C0FD1DC2-8F62-476E-AE89-FCAB2BDB41C9}" dt="2024-07-14T00:23:35.448" v="90"/>
          <ac:spMkLst>
            <pc:docMk/>
            <pc:sldMk cId="1966543946" sldId="301"/>
            <ac:spMk id="30" creationId="{73CD4CF5-0CDC-FEE2-CA42-4769CBBDB744}"/>
          </ac:spMkLst>
        </pc:spChg>
        <pc:spChg chg="add del mod">
          <ac:chgData name="Edith Tache" userId="49bf4b096091b3bc" providerId="LiveId" clId="{C0FD1DC2-8F62-476E-AE89-FCAB2BDB41C9}" dt="2024-07-14T00:23:41.853" v="91" actId="478"/>
          <ac:spMkLst>
            <pc:docMk/>
            <pc:sldMk cId="1966543946" sldId="301"/>
            <ac:spMk id="31" creationId="{E2D9061F-963D-D42E-6CC3-021FC337F002}"/>
          </ac:spMkLst>
        </pc:spChg>
        <pc:grpChg chg="add mod">
          <ac:chgData name="Edith Tache" userId="49bf4b096091b3bc" providerId="LiveId" clId="{C0FD1DC2-8F62-476E-AE89-FCAB2BDB41C9}" dt="2024-07-14T00:01:06.654" v="27" actId="1076"/>
          <ac:grpSpMkLst>
            <pc:docMk/>
            <pc:sldMk cId="1966543946" sldId="301"/>
            <ac:grpSpMk id="8" creationId="{B9B1EB7B-B84E-A98F-33DD-3A2F99D6153E}"/>
          </ac:grpSpMkLst>
        </pc:grpChg>
        <pc:grpChg chg="mod">
          <ac:chgData name="Edith Tache" userId="49bf4b096091b3bc" providerId="LiveId" clId="{C0FD1DC2-8F62-476E-AE89-FCAB2BDB41C9}" dt="2024-07-14T00:01:00.680" v="26"/>
          <ac:grpSpMkLst>
            <pc:docMk/>
            <pc:sldMk cId="1966543946" sldId="301"/>
            <ac:grpSpMk id="12" creationId="{382C6813-613A-A5A9-DBF2-0F979C5CA087}"/>
          </ac:grpSpMkLst>
        </pc:grpChg>
        <pc:grpChg chg="mod">
          <ac:chgData name="Edith Tache" userId="49bf4b096091b3bc" providerId="LiveId" clId="{C0FD1DC2-8F62-476E-AE89-FCAB2BDB41C9}" dt="2024-07-14T00:01:00.680" v="26"/>
          <ac:grpSpMkLst>
            <pc:docMk/>
            <pc:sldMk cId="1966543946" sldId="301"/>
            <ac:grpSpMk id="13" creationId="{B85207B3-19E8-2CB2-B5E0-8BC84C83D7CA}"/>
          </ac:grpSpMkLst>
        </pc:grpChg>
        <pc:grpChg chg="mod">
          <ac:chgData name="Edith Tache" userId="49bf4b096091b3bc" providerId="LiveId" clId="{C0FD1DC2-8F62-476E-AE89-FCAB2BDB41C9}" dt="2024-07-14T00:01:00.680" v="26"/>
          <ac:grpSpMkLst>
            <pc:docMk/>
            <pc:sldMk cId="1966543946" sldId="301"/>
            <ac:grpSpMk id="15" creationId="{D7674814-F0AB-EC89-9F02-131A45AA99D7}"/>
          </ac:grpSpMkLst>
        </pc:grpChg>
        <pc:grpChg chg="mod">
          <ac:chgData name="Edith Tache" userId="49bf4b096091b3bc" providerId="LiveId" clId="{C0FD1DC2-8F62-476E-AE89-FCAB2BDB41C9}" dt="2024-07-14T00:01:00.680" v="26"/>
          <ac:grpSpMkLst>
            <pc:docMk/>
            <pc:sldMk cId="1966543946" sldId="301"/>
            <ac:grpSpMk id="16" creationId="{B33B032F-414F-1157-44B8-06E81B6FD5D4}"/>
          </ac:grpSpMkLst>
        </pc:grpChg>
        <pc:picChg chg="del">
          <ac:chgData name="Edith Tache" userId="49bf4b096091b3bc" providerId="LiveId" clId="{C0FD1DC2-8F62-476E-AE89-FCAB2BDB41C9}" dt="2024-07-14T00:22:59.204" v="88" actId="478"/>
          <ac:picMkLst>
            <pc:docMk/>
            <pc:sldMk cId="1966543946" sldId="301"/>
            <ac:picMk id="14" creationId="{A6B0C822-E018-8D68-DA90-EC44F15D61AE}"/>
          </ac:picMkLst>
        </pc:picChg>
        <pc:cxnChg chg="mod">
          <ac:chgData name="Edith Tache" userId="49bf4b096091b3bc" providerId="LiveId" clId="{C0FD1DC2-8F62-476E-AE89-FCAB2BDB41C9}" dt="2024-07-14T00:01:00.680" v="26"/>
          <ac:cxnSpMkLst>
            <pc:docMk/>
            <pc:sldMk cId="1966543946" sldId="301"/>
            <ac:cxnSpMk id="17" creationId="{28420114-47F7-91A3-F0ED-859B54081702}"/>
          </ac:cxnSpMkLst>
        </pc:cxnChg>
        <pc:cxnChg chg="mod">
          <ac:chgData name="Edith Tache" userId="49bf4b096091b3bc" providerId="LiveId" clId="{C0FD1DC2-8F62-476E-AE89-FCAB2BDB41C9}" dt="2024-07-14T00:01:00.680" v="26"/>
          <ac:cxnSpMkLst>
            <pc:docMk/>
            <pc:sldMk cId="1966543946" sldId="301"/>
            <ac:cxnSpMk id="18" creationId="{98EC7546-1C2C-BDDD-2514-FD6AA2D69507}"/>
          </ac:cxnSpMkLst>
        </pc:cxnChg>
        <pc:cxnChg chg="mod">
          <ac:chgData name="Edith Tache" userId="49bf4b096091b3bc" providerId="LiveId" clId="{C0FD1DC2-8F62-476E-AE89-FCAB2BDB41C9}" dt="2024-07-14T00:01:00.680" v="26"/>
          <ac:cxnSpMkLst>
            <pc:docMk/>
            <pc:sldMk cId="1966543946" sldId="301"/>
            <ac:cxnSpMk id="19" creationId="{BA85FEAD-1760-6DC0-0D13-EDD04D6066A3}"/>
          </ac:cxnSpMkLst>
        </pc:cxnChg>
        <pc:cxnChg chg="mod">
          <ac:chgData name="Edith Tache" userId="49bf4b096091b3bc" providerId="LiveId" clId="{C0FD1DC2-8F62-476E-AE89-FCAB2BDB41C9}" dt="2024-07-14T00:01:00.680" v="26"/>
          <ac:cxnSpMkLst>
            <pc:docMk/>
            <pc:sldMk cId="1966543946" sldId="301"/>
            <ac:cxnSpMk id="20" creationId="{2770B45A-94EE-6296-F530-A694A44AF528}"/>
          </ac:cxnSpMkLst>
        </pc:cxnChg>
      </pc:sldChg>
      <pc:sldMasterChg chg="modSldLayout">
        <pc:chgData name="Edith Tache" userId="49bf4b096091b3bc" providerId="LiveId" clId="{C0FD1DC2-8F62-476E-AE89-FCAB2BDB41C9}" dt="2024-07-14T01:03:30.813" v="221"/>
        <pc:sldMasterMkLst>
          <pc:docMk/>
          <pc:sldMasterMk cId="1000783894" sldId="2147483670"/>
        </pc:sldMasterMkLst>
        <pc:sldLayoutChg chg="addSp">
          <pc:chgData name="Edith Tache" userId="49bf4b096091b3bc" providerId="LiveId" clId="{C0FD1DC2-8F62-476E-AE89-FCAB2BDB41C9}" dt="2024-07-14T01:03:30.813" v="221"/>
          <pc:sldLayoutMkLst>
            <pc:docMk/>
            <pc:sldMasterMk cId="1000783894" sldId="2147483670"/>
            <pc:sldLayoutMk cId="2477395" sldId="2147483676"/>
          </pc:sldLayoutMkLst>
          <pc:grpChg chg="add">
            <ac:chgData name="Edith Tache" userId="49bf4b096091b3bc" providerId="LiveId" clId="{C0FD1DC2-8F62-476E-AE89-FCAB2BDB41C9}" dt="2024-07-14T01:03:30.813" v="221"/>
            <ac:grpSpMkLst>
              <pc:docMk/>
              <pc:sldMasterMk cId="1000783894" sldId="2147483670"/>
              <pc:sldLayoutMk cId="2477395" sldId="2147483676"/>
              <ac:grpSpMk id="6" creationId="{DAB4A0D4-FA67-6A43-FB4C-63FD108B2C8D}"/>
            </ac:grpSpMkLst>
          </pc:grpChg>
        </pc:sldLayoutChg>
        <pc:sldLayoutChg chg="addSp">
          <pc:chgData name="Edith Tache" userId="49bf4b096091b3bc" providerId="LiveId" clId="{C0FD1DC2-8F62-476E-AE89-FCAB2BDB41C9}" dt="2024-07-14T01:03:30.813" v="221"/>
          <pc:sldLayoutMkLst>
            <pc:docMk/>
            <pc:sldMasterMk cId="1000783894" sldId="2147483670"/>
            <pc:sldLayoutMk cId="3690327094" sldId="2147483677"/>
          </pc:sldLayoutMkLst>
          <pc:grpChg chg="add">
            <ac:chgData name="Edith Tache" userId="49bf4b096091b3bc" providerId="LiveId" clId="{C0FD1DC2-8F62-476E-AE89-FCAB2BDB41C9}" dt="2024-07-14T01:03:30.813" v="221"/>
            <ac:grpSpMkLst>
              <pc:docMk/>
              <pc:sldMasterMk cId="1000783894" sldId="2147483670"/>
              <pc:sldLayoutMk cId="3690327094" sldId="2147483677"/>
              <ac:grpSpMk id="5" creationId="{FDDC984D-2EE4-3107-2696-2F0B80B14575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https://unsplash.com/photos/glass-window-building-vLN225oj0ck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1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1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97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9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7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6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827" y="4080864"/>
            <a:ext cx="4173085" cy="504056"/>
          </a:xfrm>
        </p:spPr>
        <p:txBody>
          <a:bodyPr anchor="ctr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10FDE9B-F2BA-693C-18BD-97D3278DF7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1556" y="-1"/>
            <a:ext cx="6204622" cy="6873240"/>
          </a:xfrm>
          <a:custGeom>
            <a:avLst/>
            <a:gdLst>
              <a:gd name="connsiteX0" fmla="*/ 5241838 w 6204622"/>
              <a:gd name="connsiteY0" fmla="*/ 4053840 h 6873240"/>
              <a:gd name="connsiteX1" fmla="*/ 6204622 w 6204622"/>
              <a:gd name="connsiteY1" fmla="*/ 4053840 h 6873240"/>
              <a:gd name="connsiteX2" fmla="*/ 5535348 w 6204622"/>
              <a:gd name="connsiteY2" fmla="*/ 6873240 h 6873240"/>
              <a:gd name="connsiteX3" fmla="*/ 4572564 w 6204622"/>
              <a:gd name="connsiteY3" fmla="*/ 6873240 h 6873240"/>
              <a:gd name="connsiteX4" fmla="*/ 1878802 w 6204622"/>
              <a:gd name="connsiteY4" fmla="*/ 0 h 6873240"/>
              <a:gd name="connsiteX5" fmla="*/ 6107472 w 6204622"/>
              <a:gd name="connsiteY5" fmla="*/ 0 h 6873240"/>
              <a:gd name="connsiteX6" fmla="*/ 4503494 w 6204622"/>
              <a:gd name="connsiteY6" fmla="*/ 6858000 h 6873240"/>
              <a:gd name="connsiteX7" fmla="*/ 274824 w 6204622"/>
              <a:gd name="connsiteY7" fmla="*/ 6858000 h 6873240"/>
              <a:gd name="connsiteX8" fmla="*/ 718694 w 6204622"/>
              <a:gd name="connsiteY8" fmla="*/ 0 h 6873240"/>
              <a:gd name="connsiteX9" fmla="*/ 1752570 w 6204622"/>
              <a:gd name="connsiteY9" fmla="*/ 0 h 6873240"/>
              <a:gd name="connsiteX10" fmla="*/ 1033876 w 6204622"/>
              <a:gd name="connsiteY10" fmla="*/ 3027586 h 6873240"/>
              <a:gd name="connsiteX11" fmla="*/ 0 w 6204622"/>
              <a:gd name="connsiteY11" fmla="*/ 3027586 h 68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04622" h="6873240">
                <a:moveTo>
                  <a:pt x="5241838" y="4053840"/>
                </a:moveTo>
                <a:lnTo>
                  <a:pt x="6204622" y="4053840"/>
                </a:lnTo>
                <a:lnTo>
                  <a:pt x="5535348" y="6873240"/>
                </a:lnTo>
                <a:lnTo>
                  <a:pt x="4572564" y="6873240"/>
                </a:lnTo>
                <a:close/>
                <a:moveTo>
                  <a:pt x="1878802" y="0"/>
                </a:moveTo>
                <a:lnTo>
                  <a:pt x="6107472" y="0"/>
                </a:lnTo>
                <a:lnTo>
                  <a:pt x="4503494" y="6858000"/>
                </a:lnTo>
                <a:lnTo>
                  <a:pt x="274824" y="6858000"/>
                </a:lnTo>
                <a:close/>
                <a:moveTo>
                  <a:pt x="718694" y="0"/>
                </a:moveTo>
                <a:lnTo>
                  <a:pt x="1752570" y="0"/>
                </a:lnTo>
                <a:lnTo>
                  <a:pt x="1033876" y="3027586"/>
                </a:lnTo>
                <a:lnTo>
                  <a:pt x="0" y="302758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828" y="2112657"/>
            <a:ext cx="4173084" cy="1825360"/>
          </a:xfrm>
        </p:spPr>
        <p:txBody>
          <a:bodyPr tIns="0" bIns="0" anchor="b">
            <a:noAutofit/>
          </a:bodyPr>
          <a:lstStyle>
            <a:lvl1pPr algn="l">
              <a:defRPr lang="en-US" sz="48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4639"/>
            <a:ext cx="9685442" cy="71108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6E23388-04C2-CBCF-1963-DC5D85E8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2366A-3B56-A1A7-F4A4-BE71E8624502}"/>
              </a:ext>
            </a:extLst>
          </p:cNvPr>
          <p:cNvGrpSpPr/>
          <p:nvPr userDrawn="1"/>
        </p:nvGrpSpPr>
        <p:grpSpPr>
          <a:xfrm>
            <a:off x="218962" y="0"/>
            <a:ext cx="11456908" cy="6873239"/>
            <a:chOff x="218962" y="0"/>
            <a:chExt cx="11456908" cy="6873239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2767A026-6DE2-D65C-F0B4-D1D2D1608EE1}"/>
                </a:ext>
              </a:extLst>
            </p:cNvPr>
            <p:cNvSpPr/>
            <p:nvPr/>
          </p:nvSpPr>
          <p:spPr>
            <a:xfrm>
              <a:off x="218962" y="6036391"/>
              <a:ext cx="484424" cy="836848"/>
            </a:xfrm>
            <a:prstGeom prst="parallelogram">
              <a:avLst>
                <a:gd name="adj" fmla="val 41008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A9497A-5EC9-806A-FEFD-19CFEDEBD5B6}"/>
                </a:ext>
              </a:extLst>
            </p:cNvPr>
            <p:cNvSpPr/>
            <p:nvPr/>
          </p:nvSpPr>
          <p:spPr>
            <a:xfrm>
              <a:off x="10767057" y="0"/>
              <a:ext cx="908813" cy="1052736"/>
            </a:xfrm>
            <a:custGeom>
              <a:avLst/>
              <a:gdLst>
                <a:gd name="connsiteX0" fmla="*/ 249900 w 908813"/>
                <a:gd name="connsiteY0" fmla="*/ 0 h 1052736"/>
                <a:gd name="connsiteX1" fmla="*/ 908813 w 908813"/>
                <a:gd name="connsiteY1" fmla="*/ 0 h 1052736"/>
                <a:gd name="connsiteX2" fmla="*/ 658913 w 908813"/>
                <a:gd name="connsiteY2" fmla="*/ 1052736 h 1052736"/>
                <a:gd name="connsiteX3" fmla="*/ 0 w 908813"/>
                <a:gd name="connsiteY3" fmla="*/ 1052736 h 1052736"/>
                <a:gd name="connsiteX4" fmla="*/ 249900 w 908813"/>
                <a:gd name="connsiteY4" fmla="*/ 0 h 10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813" h="1052736">
                  <a:moveTo>
                    <a:pt x="249900" y="0"/>
                  </a:moveTo>
                  <a:lnTo>
                    <a:pt x="908813" y="0"/>
                  </a:lnTo>
                  <a:lnTo>
                    <a:pt x="658913" y="1052736"/>
                  </a:lnTo>
                  <a:lnTo>
                    <a:pt x="0" y="1052736"/>
                  </a:lnTo>
                  <a:lnTo>
                    <a:pt x="2499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115D8DA-9892-2439-C042-062041FA0AA6}"/>
                </a:ext>
              </a:extLst>
            </p:cNvPr>
            <p:cNvSpPr/>
            <p:nvPr/>
          </p:nvSpPr>
          <p:spPr>
            <a:xfrm>
              <a:off x="10592370" y="0"/>
              <a:ext cx="346977" cy="599407"/>
            </a:xfrm>
            <a:prstGeom prst="parallelogram">
              <a:avLst>
                <a:gd name="adj" fmla="val 41008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42094AC-7579-1623-8F77-ADE06B73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03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C3869D9B-7D98-7CD5-0652-DC87196C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0103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E8DE07E-9284-F298-87F3-F9226221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03912F2-84A4-98E0-4A35-1BF29CC0E2CE}"/>
              </a:ext>
            </a:extLst>
          </p:cNvPr>
          <p:cNvGrpSpPr/>
          <p:nvPr userDrawn="1"/>
        </p:nvGrpSpPr>
        <p:grpSpPr>
          <a:xfrm>
            <a:off x="218962" y="0"/>
            <a:ext cx="11456908" cy="6873239"/>
            <a:chOff x="218962" y="0"/>
            <a:chExt cx="11456908" cy="6873239"/>
          </a:xfrm>
        </p:grpSpPr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EA397CA-7CE6-B4DB-4D96-B3103EE951ED}"/>
                </a:ext>
              </a:extLst>
            </p:cNvPr>
            <p:cNvSpPr/>
            <p:nvPr/>
          </p:nvSpPr>
          <p:spPr>
            <a:xfrm>
              <a:off x="218962" y="6036391"/>
              <a:ext cx="484424" cy="836848"/>
            </a:xfrm>
            <a:prstGeom prst="parallelogram">
              <a:avLst>
                <a:gd name="adj" fmla="val 41008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ECEBA5-C387-3EF8-5108-C4CC39A7E92A}"/>
                </a:ext>
              </a:extLst>
            </p:cNvPr>
            <p:cNvSpPr/>
            <p:nvPr/>
          </p:nvSpPr>
          <p:spPr>
            <a:xfrm>
              <a:off x="10767057" y="0"/>
              <a:ext cx="908813" cy="1052736"/>
            </a:xfrm>
            <a:custGeom>
              <a:avLst/>
              <a:gdLst>
                <a:gd name="connsiteX0" fmla="*/ 249900 w 908813"/>
                <a:gd name="connsiteY0" fmla="*/ 0 h 1052736"/>
                <a:gd name="connsiteX1" fmla="*/ 908813 w 908813"/>
                <a:gd name="connsiteY1" fmla="*/ 0 h 1052736"/>
                <a:gd name="connsiteX2" fmla="*/ 658913 w 908813"/>
                <a:gd name="connsiteY2" fmla="*/ 1052736 h 1052736"/>
                <a:gd name="connsiteX3" fmla="*/ 0 w 908813"/>
                <a:gd name="connsiteY3" fmla="*/ 1052736 h 1052736"/>
                <a:gd name="connsiteX4" fmla="*/ 249900 w 908813"/>
                <a:gd name="connsiteY4" fmla="*/ 0 h 10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813" h="1052736">
                  <a:moveTo>
                    <a:pt x="249900" y="0"/>
                  </a:moveTo>
                  <a:lnTo>
                    <a:pt x="908813" y="0"/>
                  </a:lnTo>
                  <a:lnTo>
                    <a:pt x="658913" y="1052736"/>
                  </a:lnTo>
                  <a:lnTo>
                    <a:pt x="0" y="1052736"/>
                  </a:lnTo>
                  <a:lnTo>
                    <a:pt x="2499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E24CF65B-CB9C-159D-7FDA-317C6511C206}"/>
                </a:ext>
              </a:extLst>
            </p:cNvPr>
            <p:cNvSpPr/>
            <p:nvPr/>
          </p:nvSpPr>
          <p:spPr>
            <a:xfrm>
              <a:off x="10592370" y="0"/>
              <a:ext cx="346977" cy="599407"/>
            </a:xfrm>
            <a:prstGeom prst="parallelogram">
              <a:avLst>
                <a:gd name="adj" fmla="val 41008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D17CC1-BFCF-B63F-39F1-363C76D03D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4625354" cy="6858000"/>
          </a:xfrm>
          <a:custGeom>
            <a:avLst/>
            <a:gdLst>
              <a:gd name="connsiteX0" fmla="*/ 0 w 4625354"/>
              <a:gd name="connsiteY0" fmla="*/ 0 h 6858000"/>
              <a:gd name="connsiteX1" fmla="*/ 4625354 w 4625354"/>
              <a:gd name="connsiteY1" fmla="*/ 0 h 6858000"/>
              <a:gd name="connsiteX2" fmla="*/ 3021375 w 4625354"/>
              <a:gd name="connsiteY2" fmla="*/ 6858000 h 6858000"/>
              <a:gd name="connsiteX3" fmla="*/ 0 w 46253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5354" h="6858000">
                <a:moveTo>
                  <a:pt x="0" y="0"/>
                </a:moveTo>
                <a:lnTo>
                  <a:pt x="4625354" y="0"/>
                </a:lnTo>
                <a:lnTo>
                  <a:pt x="30213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81038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6980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569E71-395F-D09C-F314-0DD6C1BC85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1812" y="-1"/>
            <a:ext cx="5832648" cy="6858000"/>
          </a:xfrm>
          <a:custGeom>
            <a:avLst/>
            <a:gdLst>
              <a:gd name="connsiteX0" fmla="*/ 1603978 w 5832648"/>
              <a:gd name="connsiteY0" fmla="*/ 0 h 6858000"/>
              <a:gd name="connsiteX1" fmla="*/ 5832648 w 5832648"/>
              <a:gd name="connsiteY1" fmla="*/ 0 h 6858000"/>
              <a:gd name="connsiteX2" fmla="*/ 4228670 w 5832648"/>
              <a:gd name="connsiteY2" fmla="*/ 6858000 h 6858000"/>
              <a:gd name="connsiteX3" fmla="*/ 0 w 583264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2648" h="6858000">
                <a:moveTo>
                  <a:pt x="1603978" y="0"/>
                </a:moveTo>
                <a:lnTo>
                  <a:pt x="5832648" y="0"/>
                </a:lnTo>
                <a:lnTo>
                  <a:pt x="422867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DC2A91A-A82E-BFB2-EC94-8672B7BF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518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430DE60-E51D-2CD2-92E8-7D71BEF5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8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74232C-AB97-45B2-6A1D-715297432C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2527" y="-1"/>
            <a:ext cx="4506296" cy="6858000"/>
          </a:xfrm>
          <a:custGeom>
            <a:avLst/>
            <a:gdLst>
              <a:gd name="connsiteX0" fmla="*/ 1603979 w 4506296"/>
              <a:gd name="connsiteY0" fmla="*/ 0 h 6858000"/>
              <a:gd name="connsiteX1" fmla="*/ 4506296 w 4506296"/>
              <a:gd name="connsiteY1" fmla="*/ 0 h 6858000"/>
              <a:gd name="connsiteX2" fmla="*/ 4506296 w 4506296"/>
              <a:gd name="connsiteY2" fmla="*/ 6858000 h 6858000"/>
              <a:gd name="connsiteX3" fmla="*/ 0 w 450629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6296" h="6858000">
                <a:moveTo>
                  <a:pt x="1603979" y="0"/>
                </a:moveTo>
                <a:lnTo>
                  <a:pt x="4506296" y="0"/>
                </a:lnTo>
                <a:lnTo>
                  <a:pt x="450629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03497B3D-A878-8A10-61C3-3A5F6BC8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496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B3A090B-39D9-6EA6-0E24-63BB8993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9323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8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C16E7EE-BC5F-4DC0-4DDF-5C694CAB28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2955852"/>
            <a:ext cx="5401499" cy="3902149"/>
          </a:xfrm>
          <a:custGeom>
            <a:avLst/>
            <a:gdLst>
              <a:gd name="connsiteX0" fmla="*/ 0 w 5401499"/>
              <a:gd name="connsiteY0" fmla="*/ 0 h 3902149"/>
              <a:gd name="connsiteX1" fmla="*/ 5401499 w 5401499"/>
              <a:gd name="connsiteY1" fmla="*/ 0 h 3902149"/>
              <a:gd name="connsiteX2" fmla="*/ 4488847 w 5401499"/>
              <a:gd name="connsiteY2" fmla="*/ 3902149 h 3902149"/>
              <a:gd name="connsiteX3" fmla="*/ 0 w 5401499"/>
              <a:gd name="connsiteY3" fmla="*/ 3902149 h 390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99" h="3902149">
                <a:moveTo>
                  <a:pt x="0" y="0"/>
                </a:moveTo>
                <a:lnTo>
                  <a:pt x="5401499" y="0"/>
                </a:lnTo>
                <a:lnTo>
                  <a:pt x="4488847" y="3902149"/>
                </a:lnTo>
                <a:lnTo>
                  <a:pt x="0" y="390214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8C6430B-2735-C5EA-7B97-DF220F8C2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2416" y="0"/>
            <a:ext cx="5006409" cy="3902149"/>
          </a:xfrm>
          <a:custGeom>
            <a:avLst/>
            <a:gdLst>
              <a:gd name="connsiteX0" fmla="*/ 912652 w 5006409"/>
              <a:gd name="connsiteY0" fmla="*/ 0 h 3902149"/>
              <a:gd name="connsiteX1" fmla="*/ 5006409 w 5006409"/>
              <a:gd name="connsiteY1" fmla="*/ 0 h 3902149"/>
              <a:gd name="connsiteX2" fmla="*/ 5006409 w 5006409"/>
              <a:gd name="connsiteY2" fmla="*/ 3902149 h 3902149"/>
              <a:gd name="connsiteX3" fmla="*/ 0 w 5006409"/>
              <a:gd name="connsiteY3" fmla="*/ 3902149 h 390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6409" h="3902149">
                <a:moveTo>
                  <a:pt x="912652" y="0"/>
                </a:moveTo>
                <a:lnTo>
                  <a:pt x="5006409" y="0"/>
                </a:lnTo>
                <a:lnTo>
                  <a:pt x="5006409" y="3902149"/>
                </a:lnTo>
                <a:lnTo>
                  <a:pt x="0" y="390214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C0E03D61-3E7B-11AA-22AD-408BE6A7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46783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5B09664-4B72-D4D2-D758-90957A60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FBE93ED-FB37-3457-63E2-053344A44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6772146" cy="6858000"/>
          </a:xfrm>
          <a:custGeom>
            <a:avLst/>
            <a:gdLst>
              <a:gd name="connsiteX0" fmla="*/ 0 w 6772146"/>
              <a:gd name="connsiteY0" fmla="*/ 0 h 6858000"/>
              <a:gd name="connsiteX1" fmla="*/ 6772146 w 6772146"/>
              <a:gd name="connsiteY1" fmla="*/ 0 h 6858000"/>
              <a:gd name="connsiteX2" fmla="*/ 5168167 w 6772146"/>
              <a:gd name="connsiteY2" fmla="*/ 6858000 h 6858000"/>
              <a:gd name="connsiteX3" fmla="*/ 0 w 67721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2146" h="6858000">
                <a:moveTo>
                  <a:pt x="0" y="0"/>
                </a:moveTo>
                <a:lnTo>
                  <a:pt x="6772146" y="0"/>
                </a:lnTo>
                <a:lnTo>
                  <a:pt x="516816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3874D1A-7787-A7E7-7632-0C3A1CAA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1121" y="6227397"/>
            <a:ext cx="3859795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625DE91-0B10-266C-418F-96203216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5D645D6-5CF0-B034-167E-A333D521DE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16678" y="-1"/>
            <a:ext cx="6772146" cy="6858000"/>
          </a:xfrm>
          <a:custGeom>
            <a:avLst/>
            <a:gdLst>
              <a:gd name="connsiteX0" fmla="*/ 1603979 w 6772146"/>
              <a:gd name="connsiteY0" fmla="*/ 0 h 6858000"/>
              <a:gd name="connsiteX1" fmla="*/ 6772146 w 6772146"/>
              <a:gd name="connsiteY1" fmla="*/ 0 h 6858000"/>
              <a:gd name="connsiteX2" fmla="*/ 6772146 w 6772146"/>
              <a:gd name="connsiteY2" fmla="*/ 6858000 h 6858000"/>
              <a:gd name="connsiteX3" fmla="*/ 0 w 677214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2146" h="6858000">
                <a:moveTo>
                  <a:pt x="1603979" y="0"/>
                </a:moveTo>
                <a:lnTo>
                  <a:pt x="6772146" y="0"/>
                </a:lnTo>
                <a:lnTo>
                  <a:pt x="677214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E4647C5-2CF8-6860-92FC-5636662D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7497" y="6227397"/>
            <a:ext cx="251458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079AE0D-132A-E6D9-1BAB-938507A0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95392" y="6227397"/>
            <a:ext cx="653758" cy="365125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chemeClr val="bg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1" y="6237312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237312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5" r:id="rId3"/>
    <p:sldLayoutId id="2147483662" r:id="rId4"/>
    <p:sldLayoutId id="2147483663" r:id="rId5"/>
    <p:sldLayoutId id="2147483664" r:id="rId6"/>
    <p:sldLayoutId id="2147483666" r:id="rId7"/>
    <p:sldLayoutId id="2147483668" r:id="rId8"/>
    <p:sldLayoutId id="2147483669" r:id="rId9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Segoe UI Black" panose="020B0A02040204020203" pitchFamily="34" charset="0"/>
          <a:ea typeface="Segoe UI Black" panose="020B0A02040204020203" pitchFamily="34" charset="0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6C481A-8D1C-2C9A-9654-F38BE408247A}"/>
              </a:ext>
            </a:extLst>
          </p:cNvPr>
          <p:cNvSpPr/>
          <p:nvPr/>
        </p:nvSpPr>
        <p:spPr>
          <a:xfrm>
            <a:off x="5529637" y="-1"/>
            <a:ext cx="6204622" cy="6873240"/>
          </a:xfrm>
          <a:custGeom>
            <a:avLst/>
            <a:gdLst>
              <a:gd name="connsiteX0" fmla="*/ 5241838 w 6204622"/>
              <a:gd name="connsiteY0" fmla="*/ 4053840 h 6873240"/>
              <a:gd name="connsiteX1" fmla="*/ 6204622 w 6204622"/>
              <a:gd name="connsiteY1" fmla="*/ 4053840 h 6873240"/>
              <a:gd name="connsiteX2" fmla="*/ 5535348 w 6204622"/>
              <a:gd name="connsiteY2" fmla="*/ 6873240 h 6873240"/>
              <a:gd name="connsiteX3" fmla="*/ 4572564 w 6204622"/>
              <a:gd name="connsiteY3" fmla="*/ 6873240 h 6873240"/>
              <a:gd name="connsiteX4" fmla="*/ 1878802 w 6204622"/>
              <a:gd name="connsiteY4" fmla="*/ 0 h 6873240"/>
              <a:gd name="connsiteX5" fmla="*/ 6107472 w 6204622"/>
              <a:gd name="connsiteY5" fmla="*/ 0 h 6873240"/>
              <a:gd name="connsiteX6" fmla="*/ 4503494 w 6204622"/>
              <a:gd name="connsiteY6" fmla="*/ 6858000 h 6873240"/>
              <a:gd name="connsiteX7" fmla="*/ 274824 w 6204622"/>
              <a:gd name="connsiteY7" fmla="*/ 6858000 h 6873240"/>
              <a:gd name="connsiteX8" fmla="*/ 718694 w 6204622"/>
              <a:gd name="connsiteY8" fmla="*/ 0 h 6873240"/>
              <a:gd name="connsiteX9" fmla="*/ 1752570 w 6204622"/>
              <a:gd name="connsiteY9" fmla="*/ 0 h 6873240"/>
              <a:gd name="connsiteX10" fmla="*/ 1033876 w 6204622"/>
              <a:gd name="connsiteY10" fmla="*/ 3027586 h 6873240"/>
              <a:gd name="connsiteX11" fmla="*/ 0 w 6204622"/>
              <a:gd name="connsiteY11" fmla="*/ 3027586 h 68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04622" h="6873240">
                <a:moveTo>
                  <a:pt x="5241838" y="4053840"/>
                </a:moveTo>
                <a:lnTo>
                  <a:pt x="6204622" y="4053840"/>
                </a:lnTo>
                <a:lnTo>
                  <a:pt x="5535348" y="6873240"/>
                </a:lnTo>
                <a:lnTo>
                  <a:pt x="4572564" y="6873240"/>
                </a:lnTo>
                <a:close/>
                <a:moveTo>
                  <a:pt x="1878802" y="0"/>
                </a:moveTo>
                <a:lnTo>
                  <a:pt x="6107472" y="0"/>
                </a:lnTo>
                <a:lnTo>
                  <a:pt x="4503494" y="6858000"/>
                </a:lnTo>
                <a:lnTo>
                  <a:pt x="274824" y="6858000"/>
                </a:lnTo>
                <a:close/>
                <a:moveTo>
                  <a:pt x="718694" y="0"/>
                </a:moveTo>
                <a:lnTo>
                  <a:pt x="1752570" y="0"/>
                </a:lnTo>
                <a:lnTo>
                  <a:pt x="1033876" y="3027586"/>
                </a:lnTo>
                <a:lnTo>
                  <a:pt x="0" y="302758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Placeholder 4" descr="A low angle view of a building&#10;&#10;Description automatically generated">
            <a:extLst>
              <a:ext uri="{FF2B5EF4-FFF2-40B4-BE49-F238E27FC236}">
                <a16:creationId xmlns:a16="http://schemas.microsoft.com/office/drawing/2014/main" id="{705EAC2F-5633-1378-3DF9-7AE843A579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alphaModFix amt="4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20" t="17114" r="22908" b="2140"/>
          <a:stretch/>
        </p:blipFill>
        <p:spPr>
          <a:xfrm>
            <a:off x="5531556" y="-1"/>
            <a:ext cx="6204622" cy="6873240"/>
          </a:xfrm>
        </p:spPr>
      </p:pic>
      <p:sp>
        <p:nvSpPr>
          <p:cNvPr id="10" name="Parallelogram 9">
            <a:extLst>
              <a:ext uri="{FF2B5EF4-FFF2-40B4-BE49-F238E27FC236}">
                <a16:creationId xmlns:a16="http://schemas.microsoft.com/office/drawing/2014/main" id="{F7514DC8-7F3D-D13D-586C-1786EFBD0283}"/>
              </a:ext>
            </a:extLst>
          </p:cNvPr>
          <p:cNvSpPr/>
          <p:nvPr/>
        </p:nvSpPr>
        <p:spPr>
          <a:xfrm>
            <a:off x="418253" y="5091288"/>
            <a:ext cx="1031513" cy="1781951"/>
          </a:xfrm>
          <a:prstGeom prst="parallelogram">
            <a:avLst>
              <a:gd name="adj" fmla="val 41008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550E3B37-9A87-0B91-75C0-10064CFBA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772" y="4080864"/>
            <a:ext cx="5112567" cy="5040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Edith Tache | Cali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Hugelen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Jacob Brooks | Remington Webb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92BC4AB-EE28-D261-5960-DAFB4201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47" y="404664"/>
            <a:ext cx="4745345" cy="367189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Impact of Transaction Characteristics on Fraud Detection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3DBAC3E-92C9-F9AF-2236-EA16934C179C}"/>
              </a:ext>
            </a:extLst>
          </p:cNvPr>
          <p:cNvSpPr/>
          <p:nvPr/>
        </p:nvSpPr>
        <p:spPr>
          <a:xfrm>
            <a:off x="6526460" y="260648"/>
            <a:ext cx="3124200" cy="5397094"/>
          </a:xfrm>
          <a:prstGeom prst="parallelogram">
            <a:avLst>
              <a:gd name="adj" fmla="val 41008"/>
            </a:avLst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334F79A-D25E-4295-4689-71DBC417FC49}"/>
              </a:ext>
            </a:extLst>
          </p:cNvPr>
          <p:cNvSpPr/>
          <p:nvPr/>
        </p:nvSpPr>
        <p:spPr>
          <a:xfrm>
            <a:off x="10250312" y="-1"/>
            <a:ext cx="1817510" cy="6858001"/>
          </a:xfrm>
          <a:prstGeom prst="parallelogram">
            <a:avLst>
              <a:gd name="adj" fmla="val 8833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6667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23" dur="3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24" dur="3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0" grpId="0" animBg="1"/>
          <p:bldP spid="19" grpId="0" build="p"/>
          <p:bldP spid="18" grpId="0"/>
          <p:bldP spid="7" grpId="0" animBg="1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wd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00" fill="hold"/>
                                            <p:tgtEl>
                                              <p:spTgt spid="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2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0" grpId="0" animBg="1"/>
          <p:bldP spid="19" grpId="0" build="p"/>
          <p:bldP spid="18" grpId="0"/>
          <p:bldP spid="7" grpId="0" animBg="1"/>
          <p:bldP spid="9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F11D4-A30C-78A1-FD8F-D730210954C9}"/>
              </a:ext>
            </a:extLst>
          </p:cNvPr>
          <p:cNvSpPr txBox="1"/>
          <p:nvPr/>
        </p:nvSpPr>
        <p:spPr>
          <a:xfrm>
            <a:off x="7380641" y="2013593"/>
            <a:ext cx="3995743" cy="143356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Model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0162-DBF3-2A33-0E08-F148E71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DB79B-FE63-9AFD-20CF-2B3CC637A39F}"/>
              </a:ext>
            </a:extLst>
          </p:cNvPr>
          <p:cNvSpPr/>
          <p:nvPr/>
        </p:nvSpPr>
        <p:spPr>
          <a:xfrm>
            <a:off x="979989" y="9078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436DE4-0D90-E627-34D2-BEC9E1F9E00B}"/>
              </a:ext>
            </a:extLst>
          </p:cNvPr>
          <p:cNvSpPr/>
          <p:nvPr/>
        </p:nvSpPr>
        <p:spPr>
          <a:xfrm>
            <a:off x="15229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C44D90-ECE0-5BEA-230F-FEBCEBD9EC4D}"/>
              </a:ext>
            </a:extLst>
          </p:cNvPr>
          <p:cNvSpPr/>
          <p:nvPr/>
        </p:nvSpPr>
        <p:spPr>
          <a:xfrm>
            <a:off x="359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7ED98A-E712-D982-CDFA-2A2B21117923}"/>
              </a:ext>
            </a:extLst>
          </p:cNvPr>
          <p:cNvSpPr/>
          <p:nvPr/>
        </p:nvSpPr>
        <p:spPr>
          <a:xfrm>
            <a:off x="2754703" y="-11409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28909D-570E-70F8-B14C-1C3BFE927016}"/>
              </a:ext>
            </a:extLst>
          </p:cNvPr>
          <p:cNvSpPr/>
          <p:nvPr/>
        </p:nvSpPr>
        <p:spPr>
          <a:xfrm>
            <a:off x="3934009" y="18156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5D4494-DF97-AE0C-0080-73FC7CA0AEE0}"/>
              </a:ext>
            </a:extLst>
          </p:cNvPr>
          <p:cNvSpPr/>
          <p:nvPr/>
        </p:nvSpPr>
        <p:spPr>
          <a:xfrm>
            <a:off x="2456999" y="10101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9482E-6 1.11111E-6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69133E-6 3.33333E-6 L -0.10771 0.8199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26648E-6 3.7037E-6 L 0.13415 -1.01852 " pathEditMode="relative" rAng="0" ptsTypes="AA">
                                      <p:cBhvr>
                                        <p:cTn id="24" dur="3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4048E-6 1.11111E-6 L 0.13415 -1.01852 " pathEditMode="relative" rAng="0" ptsTypes="AA">
                                      <p:cBhvr>
                                        <p:cTn id="26" dur="3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2" grpId="0" animBg="1"/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A658D-7D04-B924-B986-3B9846C386D6}"/>
              </a:ext>
            </a:extLst>
          </p:cNvPr>
          <p:cNvSpPr txBox="1"/>
          <p:nvPr/>
        </p:nvSpPr>
        <p:spPr>
          <a:xfrm>
            <a:off x="648353" y="555171"/>
            <a:ext cx="8830435" cy="12409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Comparative Analysis After Hyperparameter Tuning</a:t>
            </a:r>
            <a:endParaRPr lang="en-US" sz="3200" b="0" i="0" dirty="0">
              <a:solidFill>
                <a:schemeClr val="accent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6B6BF-3E43-FAEF-B402-9825352C2951}"/>
              </a:ext>
            </a:extLst>
          </p:cNvPr>
          <p:cNvSpPr txBox="1"/>
          <p:nvPr/>
        </p:nvSpPr>
        <p:spPr>
          <a:xfrm>
            <a:off x="648208" y="2132856"/>
            <a:ext cx="2960406" cy="2520280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outperformed Logistic Regression.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precision, recall, F1-score, and ROC-AUC.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Effective in identifying fraudulent transactions.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23DB57-1DC4-ECA4-09FE-FCB6F639E72C}"/>
              </a:ext>
            </a:extLst>
          </p:cNvPr>
          <p:cNvSpPr/>
          <p:nvPr/>
        </p:nvSpPr>
        <p:spPr>
          <a:xfrm>
            <a:off x="4229100" y="1628800"/>
            <a:ext cx="7331529" cy="4514815"/>
          </a:xfrm>
          <a:prstGeom prst="roundRect">
            <a:avLst>
              <a:gd name="adj" fmla="val 1369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7A7A484-D981-DD54-0D5E-21BFECB43BCD}"/>
              </a:ext>
            </a:extLst>
          </p:cNvPr>
          <p:cNvGrpSpPr/>
          <p:nvPr/>
        </p:nvGrpSpPr>
        <p:grpSpPr>
          <a:xfrm>
            <a:off x="4776572" y="2398278"/>
            <a:ext cx="3295375" cy="1319600"/>
            <a:chOff x="4776572" y="2398278"/>
            <a:chExt cx="3295375" cy="1319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6D3AC06-12B3-6511-D19A-FF692D7CAA9B}"/>
                </a:ext>
              </a:extLst>
            </p:cNvPr>
            <p:cNvGrpSpPr/>
            <p:nvPr/>
          </p:nvGrpSpPr>
          <p:grpSpPr>
            <a:xfrm>
              <a:off x="5813076" y="2398278"/>
              <a:ext cx="2258871" cy="1319600"/>
              <a:chOff x="6193348" y="1469804"/>
              <a:chExt cx="1941050" cy="131960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A0EBB6-53D9-2C38-A011-1F17868112D4}"/>
                  </a:ext>
                </a:extLst>
              </p:cNvPr>
              <p:cNvSpPr txBox="1"/>
              <p:nvPr/>
            </p:nvSpPr>
            <p:spPr>
              <a:xfrm>
                <a:off x="6193349" y="1916831"/>
                <a:ext cx="1634856" cy="87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Precision (0.54), Recall (0.95) for fraudulent transactions.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F1 Score (0.69) for fraudulent transactions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Struggles with minority class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ROC of 0.9819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endParaRPr lang="en-US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9BB19D-0FD0-4D8D-C2DE-BE7584DD2CE4}"/>
                  </a:ext>
                </a:extLst>
              </p:cNvPr>
              <p:cNvSpPr txBox="1"/>
              <p:nvPr/>
            </p:nvSpPr>
            <p:spPr>
              <a:xfrm>
                <a:off x="6193348" y="1469804"/>
                <a:ext cx="1941050" cy="300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  <a:cs typeface="Arial" pitchFamily="34" charset="0"/>
                  </a:rPr>
                  <a:t>Logistic Regression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2C1FD1-4A5A-5F44-5F40-945B87BF57EF}"/>
                </a:ext>
              </a:extLst>
            </p:cNvPr>
            <p:cNvSpPr/>
            <p:nvPr/>
          </p:nvSpPr>
          <p:spPr>
            <a:xfrm>
              <a:off x="4776572" y="2398278"/>
              <a:ext cx="717435" cy="71743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 descr="Board Of Directors outline">
              <a:extLst>
                <a:ext uri="{FF2B5EF4-FFF2-40B4-BE49-F238E27FC236}">
                  <a16:creationId xmlns:a16="http://schemas.microsoft.com/office/drawing/2014/main" id="{77636B13-D87D-4441-F660-5A99104CC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93464" y="2541430"/>
              <a:ext cx="483650" cy="48365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A1B115-EA08-2C9E-9657-A3B9894E0459}"/>
              </a:ext>
            </a:extLst>
          </p:cNvPr>
          <p:cNvGrpSpPr/>
          <p:nvPr/>
        </p:nvGrpSpPr>
        <p:grpSpPr>
          <a:xfrm>
            <a:off x="8188842" y="2398278"/>
            <a:ext cx="2824314" cy="1319600"/>
            <a:chOff x="8188842" y="2398278"/>
            <a:chExt cx="2824314" cy="13196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D9FDCE2-6EAD-6A0B-3477-4A6EF1E0026C}"/>
                </a:ext>
              </a:extLst>
            </p:cNvPr>
            <p:cNvGrpSpPr/>
            <p:nvPr/>
          </p:nvGrpSpPr>
          <p:grpSpPr>
            <a:xfrm>
              <a:off x="9110614" y="2398278"/>
              <a:ext cx="1902542" cy="1319600"/>
              <a:chOff x="6193349" y="1469804"/>
              <a:chExt cx="1634856" cy="131960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A7E5C62-1166-8BB8-16E8-13AFAE40D55B}"/>
                  </a:ext>
                </a:extLst>
              </p:cNvPr>
              <p:cNvSpPr txBox="1"/>
              <p:nvPr/>
            </p:nvSpPr>
            <p:spPr>
              <a:xfrm>
                <a:off x="6193349" y="1916831"/>
                <a:ext cx="1634856" cy="87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Precision (0.97), Recall (0.81) for fraudulent transactions.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Higher F1 Score (0.88) for fraudulent transactions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</a:rPr>
                  <a:t>Higher macro and weighted averages.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cs typeface="Arial" pitchFamily="34" charset="0"/>
                  </a:rPr>
                  <a:t>Higher ROC of </a:t>
                </a:r>
                <a:r>
                  <a:rPr lang="en-US" sz="1200" dirty="0">
                    <a:solidFill>
                      <a:schemeClr val="bg1"/>
                    </a:solidFill>
                  </a:rPr>
                  <a:t>0.9922</a:t>
                </a:r>
              </a:p>
              <a:p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EB14181-1BC9-C93B-21F4-080C698E0A58}"/>
                  </a:ext>
                </a:extLst>
              </p:cNvPr>
              <p:cNvSpPr txBox="1"/>
              <p:nvPr/>
            </p:nvSpPr>
            <p:spPr>
              <a:xfrm>
                <a:off x="6193349" y="1469804"/>
                <a:ext cx="1634856" cy="3002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r>
                  <a:rPr lang="en-US" sz="1800" b="1" dirty="0">
                    <a:solidFill>
                      <a:schemeClr val="bg1"/>
                    </a:solidFill>
                    <a:cs typeface="Arial" pitchFamily="34" charset="0"/>
                  </a:rPr>
                  <a:t>Random Forest</a:t>
                </a:r>
              </a:p>
            </p:txBody>
          </p:sp>
        </p:grpSp>
        <p:pic>
          <p:nvPicPr>
            <p:cNvPr id="18" name="Graphic 17" descr="Briefcase outline">
              <a:extLst>
                <a:ext uri="{FF2B5EF4-FFF2-40B4-BE49-F238E27FC236}">
                  <a16:creationId xmlns:a16="http://schemas.microsoft.com/office/drawing/2014/main" id="{3C3F4CDA-60D1-BAB1-8B70-8F62F238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88842" y="2541430"/>
              <a:ext cx="483650" cy="4836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833FDE-76A0-0BE3-56E1-C92E9F837191}"/>
              </a:ext>
            </a:extLst>
          </p:cNvPr>
          <p:cNvGrpSpPr/>
          <p:nvPr/>
        </p:nvGrpSpPr>
        <p:grpSpPr>
          <a:xfrm>
            <a:off x="8150898" y="2276221"/>
            <a:ext cx="717435" cy="717435"/>
            <a:chOff x="4776572" y="4211040"/>
            <a:chExt cx="717435" cy="71743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295F8C8-9754-2306-CF5B-E8448971C0FA}"/>
                </a:ext>
              </a:extLst>
            </p:cNvPr>
            <p:cNvSpPr/>
            <p:nvPr/>
          </p:nvSpPr>
          <p:spPr>
            <a:xfrm>
              <a:off x="4776572" y="4211040"/>
              <a:ext cx="717435" cy="71743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Handshake outline">
              <a:extLst>
                <a:ext uri="{FF2B5EF4-FFF2-40B4-BE49-F238E27FC236}">
                  <a16:creationId xmlns:a16="http://schemas.microsoft.com/office/drawing/2014/main" id="{8156108D-7E6A-134B-16F0-C0FF29086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93464" y="4327932"/>
              <a:ext cx="483650" cy="483650"/>
            </a:xfrm>
            <a:prstGeom prst="rect">
              <a:avLst/>
            </a:prstGeom>
          </p:spPr>
        </p:pic>
      </p:grp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513CBC43-8C03-DB01-F445-38CCAAA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A658D-7D04-B924-B986-3B9846C386D6}"/>
              </a:ext>
            </a:extLst>
          </p:cNvPr>
          <p:cNvSpPr txBox="1"/>
          <p:nvPr/>
        </p:nvSpPr>
        <p:spPr>
          <a:xfrm>
            <a:off x="648353" y="555171"/>
            <a:ext cx="9982563" cy="12409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Random Forest Performance Accuracy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6B6BF-3E43-FAEF-B402-9825352C2951}"/>
              </a:ext>
            </a:extLst>
          </p:cNvPr>
          <p:cNvSpPr txBox="1"/>
          <p:nvPr/>
        </p:nvSpPr>
        <p:spPr>
          <a:xfrm>
            <a:off x="333772" y="1228681"/>
            <a:ext cx="4608512" cy="2088232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</a:rPr>
              <a:t>Confusion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High True Negative Rate(27,741):</a:t>
            </a:r>
            <a:r>
              <a:rPr lang="en-US" sz="1400" dirty="0"/>
              <a:t> Accurate non-fraud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Low False Positive Rate(50):</a:t>
            </a:r>
            <a:r>
              <a:rPr lang="en-US" sz="1400" dirty="0"/>
              <a:t> Minimal non-fraud misclassification.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Moderate True Positive Rate(1,785):</a:t>
            </a:r>
            <a:r>
              <a:rPr lang="en-US" sz="1400" dirty="0"/>
              <a:t> Effective fraud detection.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Moderate False Negative Rate(424):</a:t>
            </a:r>
            <a:r>
              <a:rPr lang="en-US" sz="1400" dirty="0"/>
              <a:t> Some fraud missed.</a:t>
            </a:r>
          </a:p>
          <a:p>
            <a:pPr algn="just"/>
            <a:endParaRPr lang="en-US" sz="1400" b="1" dirty="0">
              <a:latin typeface="Arial"/>
            </a:endParaRPr>
          </a:p>
          <a:p>
            <a:pPr algn="just"/>
            <a:endParaRPr lang="en-US" sz="1600" b="1" dirty="0">
              <a:latin typeface="Arial"/>
            </a:endParaRPr>
          </a:p>
          <a:p>
            <a:pPr>
              <a:lnSpc>
                <a:spcPct val="110000"/>
              </a:lnSpc>
              <a:defRPr/>
            </a:pPr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53A4-C99C-7945-68A8-A36E757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E0870-FE71-6CEB-82B9-7CAE2CDA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1196752"/>
            <a:ext cx="6408712" cy="2592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C89EA6-4556-3EBA-CA5F-A18D05E0D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292" y="4005064"/>
            <a:ext cx="6408712" cy="2513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87A8B-43BD-8D1F-A44A-2DB4FD7F27DB}"/>
              </a:ext>
            </a:extLst>
          </p:cNvPr>
          <p:cNvSpPr txBox="1"/>
          <p:nvPr/>
        </p:nvSpPr>
        <p:spPr>
          <a:xfrm>
            <a:off x="333772" y="3572284"/>
            <a:ext cx="4490385" cy="864096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</a:rPr>
              <a:t>ROC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AUC Value:</a:t>
            </a:r>
            <a:r>
              <a:rPr lang="en-US" sz="1400" dirty="0"/>
              <a:t> 0.99, excellent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Above Diagonal:</a:t>
            </a:r>
            <a:r>
              <a:rPr lang="en-US" sz="1400" dirty="0"/>
              <a:t> Better than random guessing.</a:t>
            </a:r>
          </a:p>
          <a:p>
            <a:pPr>
              <a:lnSpc>
                <a:spcPct val="110000"/>
              </a:lnSpc>
              <a:defRPr/>
            </a:pPr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64D95-0AD2-5CD9-8772-D761A915A29E}"/>
              </a:ext>
            </a:extLst>
          </p:cNvPr>
          <p:cNvSpPr txBox="1"/>
          <p:nvPr/>
        </p:nvSpPr>
        <p:spPr>
          <a:xfrm>
            <a:off x="166092" y="4475388"/>
            <a:ext cx="49438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0E101A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Model Effectiveness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Reliable tool for fraud detection.</a:t>
            </a:r>
            <a:endParaRPr lang="en-US" sz="2000" dirty="0">
              <a:solidFill>
                <a:srgbClr val="0E101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93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F11D4-A30C-78A1-FD8F-D730210954C9}"/>
              </a:ext>
            </a:extLst>
          </p:cNvPr>
          <p:cNvSpPr txBox="1"/>
          <p:nvPr/>
        </p:nvSpPr>
        <p:spPr>
          <a:xfrm>
            <a:off x="7380641" y="2013593"/>
            <a:ext cx="3995743" cy="143356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0162-DBF3-2A33-0E08-F148E71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DB79B-FE63-9AFD-20CF-2B3CC637A39F}"/>
              </a:ext>
            </a:extLst>
          </p:cNvPr>
          <p:cNvSpPr/>
          <p:nvPr/>
        </p:nvSpPr>
        <p:spPr>
          <a:xfrm>
            <a:off x="979989" y="9078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436DE4-0D90-E627-34D2-BEC9E1F9E00B}"/>
              </a:ext>
            </a:extLst>
          </p:cNvPr>
          <p:cNvSpPr/>
          <p:nvPr/>
        </p:nvSpPr>
        <p:spPr>
          <a:xfrm>
            <a:off x="15229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C44D90-ECE0-5BEA-230F-FEBCEBD9EC4D}"/>
              </a:ext>
            </a:extLst>
          </p:cNvPr>
          <p:cNvSpPr/>
          <p:nvPr/>
        </p:nvSpPr>
        <p:spPr>
          <a:xfrm>
            <a:off x="359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7ED98A-E712-D982-CDFA-2A2B21117923}"/>
              </a:ext>
            </a:extLst>
          </p:cNvPr>
          <p:cNvSpPr/>
          <p:nvPr/>
        </p:nvSpPr>
        <p:spPr>
          <a:xfrm>
            <a:off x="2754703" y="-11409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28909D-570E-70F8-B14C-1C3BFE927016}"/>
              </a:ext>
            </a:extLst>
          </p:cNvPr>
          <p:cNvSpPr/>
          <p:nvPr/>
        </p:nvSpPr>
        <p:spPr>
          <a:xfrm>
            <a:off x="3934009" y="18156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0507C4-5FCB-21B0-A551-69D2FC3B3E12}"/>
              </a:ext>
            </a:extLst>
          </p:cNvPr>
          <p:cNvSpPr/>
          <p:nvPr/>
        </p:nvSpPr>
        <p:spPr>
          <a:xfrm>
            <a:off x="2443476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9482E-6 1.11111E-6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69133E-6 3.33333E-6 L -0.10771 0.8199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26648E-6 3.7037E-6 L 0.13415 -1.01852 " pathEditMode="relative" rAng="0" ptsTypes="AA">
                                      <p:cBhvr>
                                        <p:cTn id="24" dur="3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7.39776E-7 0 L 0.13415 -1.01852 " pathEditMode="relative" rAng="0" ptsTypes="AA">
                                      <p:cBhvr>
                                        <p:cTn id="26" dur="3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2" grpId="0" animBg="1"/>
      <p:bldP spid="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A658D-7D04-B924-B986-3B9846C386D6}"/>
              </a:ext>
            </a:extLst>
          </p:cNvPr>
          <p:cNvSpPr txBox="1"/>
          <p:nvPr/>
        </p:nvSpPr>
        <p:spPr>
          <a:xfrm>
            <a:off x="648353" y="555171"/>
            <a:ext cx="6022123" cy="56957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Recommendation </a:t>
            </a:r>
            <a:endParaRPr lang="en-US" sz="3200" b="0" i="0" dirty="0">
              <a:solidFill>
                <a:schemeClr val="accent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23DB57-1DC4-ECA4-09FE-FCB6F639E72C}"/>
              </a:ext>
            </a:extLst>
          </p:cNvPr>
          <p:cNvSpPr/>
          <p:nvPr/>
        </p:nvSpPr>
        <p:spPr>
          <a:xfrm>
            <a:off x="477787" y="1478293"/>
            <a:ext cx="10801201" cy="4326971"/>
          </a:xfrm>
          <a:prstGeom prst="roundRect">
            <a:avLst>
              <a:gd name="adj" fmla="val 1369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 security for online/high-risk transactions.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Target fraud prevention for specific days/entry modes.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Target high-risk age/merchant groups.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Strengthen regional fraud prevention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predictive models for real-time detection.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513CBC43-8C03-DB01-F445-38CCAAA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A658D-7D04-B924-B986-3B9846C386D6}"/>
              </a:ext>
            </a:extLst>
          </p:cNvPr>
          <p:cNvSpPr txBox="1"/>
          <p:nvPr/>
        </p:nvSpPr>
        <p:spPr>
          <a:xfrm>
            <a:off x="648353" y="555171"/>
            <a:ext cx="8830435" cy="12409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Future Work</a:t>
            </a:r>
            <a:endParaRPr lang="en-US" sz="3200" b="0" i="0" dirty="0">
              <a:solidFill>
                <a:schemeClr val="accent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23DB57-1DC4-ECA4-09FE-FCB6F639E72C}"/>
              </a:ext>
            </a:extLst>
          </p:cNvPr>
          <p:cNvSpPr/>
          <p:nvPr/>
        </p:nvSpPr>
        <p:spPr>
          <a:xfrm>
            <a:off x="477788" y="1124744"/>
            <a:ext cx="10369152" cy="5040560"/>
          </a:xfrm>
          <a:prstGeom prst="roundRect">
            <a:avLst>
              <a:gd name="adj" fmla="val 13693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Obtain high-quality datasets.</a:t>
            </a:r>
          </a:p>
          <a:p>
            <a:endParaRPr lang="en-US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Handle class imbalance with advanced techniques.</a:t>
            </a:r>
          </a:p>
          <a:p>
            <a:endParaRPr lang="en-US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Conduct longitudinal analyses.</a:t>
            </a:r>
          </a:p>
          <a:p>
            <a:endParaRPr lang="en-US" dirty="0"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research to different industries and regions.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transaction patterns, device usage, and geolocation data.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deep learning and anomaly detection methods.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models into real-time processing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513CBC43-8C03-DB01-F445-38CCAAA9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1C5B58-2D39-8BF5-2B62-8C0C73B56392}"/>
              </a:ext>
            </a:extLst>
          </p:cNvPr>
          <p:cNvSpPr txBox="1"/>
          <p:nvPr/>
        </p:nvSpPr>
        <p:spPr>
          <a:xfrm>
            <a:off x="4203137" y="2204864"/>
            <a:ext cx="5106088" cy="149194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THANK YOU</a:t>
            </a:r>
            <a:endParaRPr lang="en-US" sz="4800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37B35F-21E1-E2BD-B9EE-1F35C131B7D3}"/>
              </a:ext>
            </a:extLst>
          </p:cNvPr>
          <p:cNvSpPr/>
          <p:nvPr/>
        </p:nvSpPr>
        <p:spPr>
          <a:xfrm>
            <a:off x="1766274" y="0"/>
            <a:ext cx="2422268" cy="5357902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891992-95BC-5A1C-D5DB-5CE5D44D543F}"/>
              </a:ext>
            </a:extLst>
          </p:cNvPr>
          <p:cNvSpPr/>
          <p:nvPr/>
        </p:nvSpPr>
        <p:spPr>
          <a:xfrm>
            <a:off x="2551641" y="1"/>
            <a:ext cx="1351569" cy="2989584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C87D7E5-C3F5-D2E5-CCCB-CA3ACA890940}"/>
              </a:ext>
            </a:extLst>
          </p:cNvPr>
          <p:cNvSpPr/>
          <p:nvPr/>
        </p:nvSpPr>
        <p:spPr>
          <a:xfrm>
            <a:off x="1342800" y="1124744"/>
            <a:ext cx="1323317" cy="4240814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21985E-6 7.40741E-7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27976E-6 1.85185E-6 L -0.10771 0.81991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0162-DBF3-2A33-0E08-F148E71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DB79B-FE63-9AFD-20CF-2B3CC637A39F}"/>
              </a:ext>
            </a:extLst>
          </p:cNvPr>
          <p:cNvSpPr/>
          <p:nvPr/>
        </p:nvSpPr>
        <p:spPr>
          <a:xfrm>
            <a:off x="979989" y="9078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436DE4-0D90-E627-34D2-BEC9E1F9E00B}"/>
              </a:ext>
            </a:extLst>
          </p:cNvPr>
          <p:cNvSpPr/>
          <p:nvPr/>
        </p:nvSpPr>
        <p:spPr>
          <a:xfrm>
            <a:off x="15229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C44D90-ECE0-5BEA-230F-FEBCEBD9EC4D}"/>
              </a:ext>
            </a:extLst>
          </p:cNvPr>
          <p:cNvSpPr/>
          <p:nvPr/>
        </p:nvSpPr>
        <p:spPr>
          <a:xfrm>
            <a:off x="359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17ED98A-E712-D982-CDFA-2A2B21117923}"/>
              </a:ext>
            </a:extLst>
          </p:cNvPr>
          <p:cNvSpPr/>
          <p:nvPr/>
        </p:nvSpPr>
        <p:spPr>
          <a:xfrm>
            <a:off x="2754703" y="-11409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E28909D-570E-70F8-B14C-1C3BFE927016}"/>
              </a:ext>
            </a:extLst>
          </p:cNvPr>
          <p:cNvSpPr/>
          <p:nvPr/>
        </p:nvSpPr>
        <p:spPr>
          <a:xfrm>
            <a:off x="3934009" y="18156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5D4494-DF97-AE0C-0080-73FC7CA0AEE0}"/>
              </a:ext>
            </a:extLst>
          </p:cNvPr>
          <p:cNvSpPr/>
          <p:nvPr/>
        </p:nvSpPr>
        <p:spPr>
          <a:xfrm>
            <a:off x="2456999" y="18156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5091-C93C-8681-3601-022BE9F04A82}"/>
              </a:ext>
            </a:extLst>
          </p:cNvPr>
          <p:cNvSpPr txBox="1"/>
          <p:nvPr/>
        </p:nvSpPr>
        <p:spPr>
          <a:xfrm>
            <a:off x="7894612" y="836712"/>
            <a:ext cx="446449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Agenda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B1EB7B-B84E-A98F-33DD-3A2F99D6153E}"/>
              </a:ext>
            </a:extLst>
          </p:cNvPr>
          <p:cNvGrpSpPr/>
          <p:nvPr/>
        </p:nvGrpSpPr>
        <p:grpSpPr>
          <a:xfrm>
            <a:off x="7177808" y="2060848"/>
            <a:ext cx="4512628" cy="3025426"/>
            <a:chOff x="6094412" y="1120140"/>
            <a:chExt cx="4512628" cy="33113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2C6813-613A-A5A9-DBF2-0F979C5CA087}"/>
                </a:ext>
              </a:extLst>
            </p:cNvPr>
            <p:cNvGrpSpPr/>
            <p:nvPr/>
          </p:nvGrpSpPr>
          <p:grpSpPr>
            <a:xfrm>
              <a:off x="6094412" y="1120140"/>
              <a:ext cx="4512628" cy="724907"/>
              <a:chOff x="6094412" y="1120140"/>
              <a:chExt cx="4512628" cy="72490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D5C464-03CC-FEBF-6776-4292893DA2AB}"/>
                  </a:ext>
                </a:extLst>
              </p:cNvPr>
              <p:cNvSpPr txBox="1"/>
              <p:nvPr/>
            </p:nvSpPr>
            <p:spPr>
              <a:xfrm>
                <a:off x="6094412" y="1120140"/>
                <a:ext cx="579077" cy="72490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01</a:t>
                </a:r>
                <a:endParaRPr lang="en-US" sz="2800" b="1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ea typeface="Segoe UI Black" panose="020B0A02040204020203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188D63-7CD1-7F76-9B84-41CD4E8691C6}"/>
                  </a:ext>
                </a:extLst>
              </p:cNvPr>
              <p:cNvSpPr txBox="1"/>
              <p:nvPr/>
            </p:nvSpPr>
            <p:spPr>
              <a:xfrm>
                <a:off x="7032341" y="1120140"/>
                <a:ext cx="3574699" cy="724907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Introduction</a:t>
                </a:r>
                <a:endParaRPr lang="en-US" sz="20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5207B3-19E8-2CB2-B5E0-8BC84C83D7CA}"/>
                </a:ext>
              </a:extLst>
            </p:cNvPr>
            <p:cNvGrpSpPr/>
            <p:nvPr/>
          </p:nvGrpSpPr>
          <p:grpSpPr>
            <a:xfrm>
              <a:off x="6094412" y="2124301"/>
              <a:ext cx="4512628" cy="536362"/>
              <a:chOff x="6094412" y="2126796"/>
              <a:chExt cx="4512628" cy="53636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9E85E5-5029-7C19-9DD2-72B923F93E46}"/>
                  </a:ext>
                </a:extLst>
              </p:cNvPr>
              <p:cNvSpPr txBox="1"/>
              <p:nvPr/>
            </p:nvSpPr>
            <p:spPr>
              <a:xfrm>
                <a:off x="6094412" y="2126796"/>
                <a:ext cx="579077" cy="5363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800" b="1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Segoe UI Black" panose="020B0A02040204020203" pitchFamily="34" charset="0"/>
                  </a:rPr>
                  <a:t>02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6C6F6A-E57E-33F3-C711-3C87EBE678D9}"/>
                  </a:ext>
                </a:extLst>
              </p:cNvPr>
              <p:cNvSpPr txBox="1"/>
              <p:nvPr/>
            </p:nvSpPr>
            <p:spPr>
              <a:xfrm>
                <a:off x="7032341" y="2126796"/>
                <a:ext cx="3574699" cy="5363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0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Key Data Analysis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7674814-F0AB-EC89-9F02-131A45AA99D7}"/>
                </a:ext>
              </a:extLst>
            </p:cNvPr>
            <p:cNvGrpSpPr/>
            <p:nvPr/>
          </p:nvGrpSpPr>
          <p:grpSpPr>
            <a:xfrm>
              <a:off x="6094412" y="2939917"/>
              <a:ext cx="4512628" cy="536362"/>
              <a:chOff x="6094412" y="2934925"/>
              <a:chExt cx="4512628" cy="53636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62998-31DD-82CB-D934-EDC8F2248D1F}"/>
                  </a:ext>
                </a:extLst>
              </p:cNvPr>
              <p:cNvSpPr txBox="1"/>
              <p:nvPr/>
            </p:nvSpPr>
            <p:spPr>
              <a:xfrm>
                <a:off x="6094412" y="2934925"/>
                <a:ext cx="579077" cy="5363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800" b="1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Segoe UI Black" panose="020B0A02040204020203" pitchFamily="34" charset="0"/>
                  </a:rPr>
                  <a:t>03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CDF670-7EEB-B222-62BE-C1162A3F31A8}"/>
                  </a:ext>
                </a:extLst>
              </p:cNvPr>
              <p:cNvSpPr txBox="1"/>
              <p:nvPr/>
            </p:nvSpPr>
            <p:spPr>
              <a:xfrm>
                <a:off x="7032341" y="2934925"/>
                <a:ext cx="3574699" cy="5363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Model Summary</a:t>
                </a:r>
                <a:endParaRPr lang="en-US" sz="20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3B032F-414F-1157-44B8-06E81B6FD5D4}"/>
                </a:ext>
              </a:extLst>
            </p:cNvPr>
            <p:cNvGrpSpPr/>
            <p:nvPr/>
          </p:nvGrpSpPr>
          <p:grpSpPr>
            <a:xfrm>
              <a:off x="6094412" y="3755533"/>
              <a:ext cx="4512628" cy="536362"/>
              <a:chOff x="6094412" y="3753036"/>
              <a:chExt cx="4512628" cy="53636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96F705-0790-D139-685F-FFACC087C3A1}"/>
                  </a:ext>
                </a:extLst>
              </p:cNvPr>
              <p:cNvSpPr txBox="1"/>
              <p:nvPr/>
            </p:nvSpPr>
            <p:spPr>
              <a:xfrm>
                <a:off x="6094412" y="3753036"/>
                <a:ext cx="579077" cy="5363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800" b="1" i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Segoe UI Black" panose="020B0A02040204020203" pitchFamily="34" charset="0"/>
                  </a:rPr>
                  <a:t>04</a:t>
                </a:r>
                <a:endPara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Segoe UI Black" panose="020B0A0204020402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DA3B5-5D3F-6CA2-B636-15FD8E9AE4DC}"/>
                  </a:ext>
                </a:extLst>
              </p:cNvPr>
              <p:cNvSpPr txBox="1"/>
              <p:nvPr/>
            </p:nvSpPr>
            <p:spPr>
              <a:xfrm>
                <a:off x="7032341" y="3753036"/>
                <a:ext cx="3574699" cy="53636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no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Conclusion</a:t>
                </a:r>
                <a:endParaRPr lang="en-US" sz="20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420114-47F7-91A3-F0ED-859B540817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1984674"/>
              <a:ext cx="44995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EC7546-1C2C-BDDD-2514-FD6AA2D69507}"/>
                </a:ext>
              </a:extLst>
            </p:cNvPr>
            <p:cNvCxnSpPr/>
            <p:nvPr/>
          </p:nvCxnSpPr>
          <p:spPr>
            <a:xfrm>
              <a:off x="6094412" y="2800290"/>
              <a:ext cx="44995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85FEAD-1760-6DC0-0D13-EDD04D6066A3}"/>
                </a:ext>
              </a:extLst>
            </p:cNvPr>
            <p:cNvCxnSpPr/>
            <p:nvPr/>
          </p:nvCxnSpPr>
          <p:spPr>
            <a:xfrm>
              <a:off x="6094412" y="3615906"/>
              <a:ext cx="44995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70B45A-94EE-6296-F530-A694A44AF528}"/>
                </a:ext>
              </a:extLst>
            </p:cNvPr>
            <p:cNvCxnSpPr/>
            <p:nvPr/>
          </p:nvCxnSpPr>
          <p:spPr>
            <a:xfrm>
              <a:off x="6094412" y="4431522"/>
              <a:ext cx="44995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5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9482E-6 1.11111E-6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69133E-6 3.33333E-6 L -0.10771 0.8199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26648E-6 3.7037E-6 L 0.13415 -1.01852 " pathEditMode="relative" rAng="0" ptsTypes="AA">
                                      <p:cBhvr>
                                        <p:cTn id="20" dur="3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4048E-6 3.7037E-6 L 0.13415 -1.01852 " pathEditMode="relative" rAng="0" ptsTypes="AA">
                                      <p:cBhvr>
                                        <p:cTn id="22" dur="3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" grpId="0" animBg="1"/>
      <p:bldP spid="3" grpId="0" animBg="1"/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7F11D4-A30C-78A1-FD8F-D730210954C9}"/>
              </a:ext>
            </a:extLst>
          </p:cNvPr>
          <p:cNvSpPr txBox="1"/>
          <p:nvPr/>
        </p:nvSpPr>
        <p:spPr>
          <a:xfrm>
            <a:off x="7378508" y="1772816"/>
            <a:ext cx="3995743" cy="143356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44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0162-DBF3-2A33-0E08-F148E717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2DB79B-FE63-9AFD-20CF-2B3CC637A39F}"/>
              </a:ext>
            </a:extLst>
          </p:cNvPr>
          <p:cNvSpPr/>
          <p:nvPr/>
        </p:nvSpPr>
        <p:spPr>
          <a:xfrm>
            <a:off x="560593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436DE4-0D90-E627-34D2-BEC9E1F9E00B}"/>
              </a:ext>
            </a:extLst>
          </p:cNvPr>
          <p:cNvSpPr/>
          <p:nvPr/>
        </p:nvSpPr>
        <p:spPr>
          <a:xfrm>
            <a:off x="15229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EC44D90-ECE0-5BEA-230F-FEBCEBD9EC4D}"/>
              </a:ext>
            </a:extLst>
          </p:cNvPr>
          <p:cNvSpPr/>
          <p:nvPr/>
        </p:nvSpPr>
        <p:spPr>
          <a:xfrm>
            <a:off x="359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DCE687-E0DA-4461-FDA4-1845B9E4A0DF}"/>
              </a:ext>
            </a:extLst>
          </p:cNvPr>
          <p:cNvSpPr/>
          <p:nvPr/>
        </p:nvSpPr>
        <p:spPr>
          <a:xfrm>
            <a:off x="2041566" y="-4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C8A467-E91F-17F8-564E-ECF258D299E1}"/>
              </a:ext>
            </a:extLst>
          </p:cNvPr>
          <p:cNvSpPr/>
          <p:nvPr/>
        </p:nvSpPr>
        <p:spPr>
          <a:xfrm>
            <a:off x="3502124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A33EF1-FFB5-62DC-43DF-B4722101BAAC}"/>
              </a:ext>
            </a:extLst>
          </p:cNvPr>
          <p:cNvSpPr/>
          <p:nvPr/>
        </p:nvSpPr>
        <p:spPr>
          <a:xfrm>
            <a:off x="3939185" y="-2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5103E-6 0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69133E-6 3.33333E-6 L -0.10771 0.8199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02917E-6 0 L 0.13415 -1.01852 " pathEditMode="relative" rAng="0" ptsTypes="AA">
                                      <p:cBhvr>
                                        <p:cTn id="19" dur="3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41365E-7 0 L 0.13415 -1.01852 " pathEditMode="relative" rAng="0" ptsTypes="AA">
                                      <p:cBhvr>
                                        <p:cTn id="21" dur="3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3972E-6 0 L 0.13415 -1.01852 " pathEditMode="relative" rAng="0" ptsTypes="AA">
                                      <p:cBhvr>
                                        <p:cTn id="23" dur="3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 animBg="1"/>
      <p:bldP spid="6" grpId="0" animBg="1"/>
      <p:bldP spid="7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DEA99BE-93AD-5693-48D5-6993E195AF32}"/>
              </a:ext>
            </a:extLst>
          </p:cNvPr>
          <p:cNvGrpSpPr/>
          <p:nvPr/>
        </p:nvGrpSpPr>
        <p:grpSpPr>
          <a:xfrm>
            <a:off x="618429" y="1635163"/>
            <a:ext cx="6196062" cy="1102196"/>
            <a:chOff x="5420152" y="1118571"/>
            <a:chExt cx="6196062" cy="110219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65E098E-A6EA-8CE6-B829-792EA02A80F1}"/>
                </a:ext>
              </a:extLst>
            </p:cNvPr>
            <p:cNvGrpSpPr/>
            <p:nvPr/>
          </p:nvGrpSpPr>
          <p:grpSpPr>
            <a:xfrm>
              <a:off x="6989195" y="1139091"/>
              <a:ext cx="4627019" cy="1061157"/>
              <a:chOff x="609441" y="1238324"/>
              <a:chExt cx="4211250" cy="106115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43F0D4-0D9F-C58A-CAAC-D17A3F11CFCE}"/>
                  </a:ext>
                </a:extLst>
              </p:cNvPr>
              <p:cNvSpPr txBox="1"/>
              <p:nvPr/>
            </p:nvSpPr>
            <p:spPr>
              <a:xfrm>
                <a:off x="609599" y="1238324"/>
                <a:ext cx="4211092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Segoe UI Black" panose="020B0A02040204020203" pitchFamily="34" charset="0"/>
                  </a:rPr>
                  <a:t>Importance of Fraud Detection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F299D8-A6D4-8EAD-8042-A8D69E9FEB4E}"/>
                  </a:ext>
                </a:extLst>
              </p:cNvPr>
              <p:cNvSpPr txBox="1"/>
              <p:nvPr/>
            </p:nvSpPr>
            <p:spPr>
              <a:xfrm>
                <a:off x="609441" y="1739441"/>
                <a:ext cx="3233689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Crucial in today's digital financial transactions.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Protects consumers and businesses.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339AAB7-CC12-C8EE-2721-35A559CD860F}"/>
                </a:ext>
              </a:extLst>
            </p:cNvPr>
            <p:cNvGrpSpPr/>
            <p:nvPr/>
          </p:nvGrpSpPr>
          <p:grpSpPr>
            <a:xfrm>
              <a:off x="5420152" y="1118571"/>
              <a:ext cx="1102196" cy="1102196"/>
              <a:chOff x="5420152" y="1118571"/>
              <a:chExt cx="1102196" cy="110219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4F8731D8-DB95-EC82-3A38-1AD59592B58D}"/>
                  </a:ext>
                </a:extLst>
              </p:cNvPr>
              <p:cNvSpPr/>
              <p:nvPr/>
            </p:nvSpPr>
            <p:spPr>
              <a:xfrm>
                <a:off x="5420152" y="1118571"/>
                <a:ext cx="1102196" cy="11021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Graphic 28" descr="Binoculars outline">
                <a:extLst>
                  <a:ext uri="{FF2B5EF4-FFF2-40B4-BE49-F238E27FC236}">
                    <a16:creationId xmlns:a16="http://schemas.microsoft.com/office/drawing/2014/main" id="{B2A833B8-B534-EABF-AFDB-0786DE338190}"/>
                  </a:ext>
                </a:extLst>
              </p:cNvPr>
              <p:cNvSpPr/>
              <p:nvPr/>
            </p:nvSpPr>
            <p:spPr>
              <a:xfrm>
                <a:off x="5794755" y="1502980"/>
                <a:ext cx="352990" cy="333379"/>
              </a:xfrm>
              <a:custGeom>
                <a:avLst/>
                <a:gdLst>
                  <a:gd name="connsiteX0" fmla="*/ 364876 w 398046"/>
                  <a:gd name="connsiteY0" fmla="*/ 66341 h 375933"/>
                  <a:gd name="connsiteX1" fmla="*/ 298535 w 398046"/>
                  <a:gd name="connsiteY1" fmla="*/ 66341 h 375933"/>
                  <a:gd name="connsiteX2" fmla="*/ 298535 w 398046"/>
                  <a:gd name="connsiteY2" fmla="*/ 49756 h 375933"/>
                  <a:gd name="connsiteX3" fmla="*/ 309592 w 398046"/>
                  <a:gd name="connsiteY3" fmla="*/ 49756 h 375933"/>
                  <a:gd name="connsiteX4" fmla="*/ 309592 w 398046"/>
                  <a:gd name="connsiteY4" fmla="*/ 0 h 375933"/>
                  <a:gd name="connsiteX5" fmla="*/ 226666 w 398046"/>
                  <a:gd name="connsiteY5" fmla="*/ 0 h 375933"/>
                  <a:gd name="connsiteX6" fmla="*/ 226666 w 398046"/>
                  <a:gd name="connsiteY6" fmla="*/ 49756 h 375933"/>
                  <a:gd name="connsiteX7" fmla="*/ 237722 w 398046"/>
                  <a:gd name="connsiteY7" fmla="*/ 49756 h 375933"/>
                  <a:gd name="connsiteX8" fmla="*/ 237722 w 398046"/>
                  <a:gd name="connsiteY8" fmla="*/ 66341 h 375933"/>
                  <a:gd name="connsiteX9" fmla="*/ 226666 w 398046"/>
                  <a:gd name="connsiteY9" fmla="*/ 66341 h 375933"/>
                  <a:gd name="connsiteX10" fmla="*/ 226666 w 398046"/>
                  <a:gd name="connsiteY10" fmla="*/ 93983 h 375933"/>
                  <a:gd name="connsiteX11" fmla="*/ 171381 w 398046"/>
                  <a:gd name="connsiteY11" fmla="*/ 93983 h 375933"/>
                  <a:gd name="connsiteX12" fmla="*/ 171381 w 398046"/>
                  <a:gd name="connsiteY12" fmla="*/ 66341 h 375933"/>
                  <a:gd name="connsiteX13" fmla="*/ 160324 w 398046"/>
                  <a:gd name="connsiteY13" fmla="*/ 66341 h 375933"/>
                  <a:gd name="connsiteX14" fmla="*/ 160324 w 398046"/>
                  <a:gd name="connsiteY14" fmla="*/ 49756 h 375933"/>
                  <a:gd name="connsiteX15" fmla="*/ 171381 w 398046"/>
                  <a:gd name="connsiteY15" fmla="*/ 49756 h 375933"/>
                  <a:gd name="connsiteX16" fmla="*/ 171381 w 398046"/>
                  <a:gd name="connsiteY16" fmla="*/ 0 h 375933"/>
                  <a:gd name="connsiteX17" fmla="*/ 88455 w 398046"/>
                  <a:gd name="connsiteY17" fmla="*/ 0 h 375933"/>
                  <a:gd name="connsiteX18" fmla="*/ 88455 w 398046"/>
                  <a:gd name="connsiteY18" fmla="*/ 49756 h 375933"/>
                  <a:gd name="connsiteX19" fmla="*/ 99512 w 398046"/>
                  <a:gd name="connsiteY19" fmla="*/ 49756 h 375933"/>
                  <a:gd name="connsiteX20" fmla="*/ 99512 w 398046"/>
                  <a:gd name="connsiteY20" fmla="*/ 66341 h 375933"/>
                  <a:gd name="connsiteX21" fmla="*/ 33171 w 398046"/>
                  <a:gd name="connsiteY21" fmla="*/ 66341 h 375933"/>
                  <a:gd name="connsiteX22" fmla="*/ 0 w 398046"/>
                  <a:gd name="connsiteY22" fmla="*/ 248779 h 375933"/>
                  <a:gd name="connsiteX23" fmla="*/ 0 w 398046"/>
                  <a:gd name="connsiteY23" fmla="*/ 353819 h 375933"/>
                  <a:gd name="connsiteX24" fmla="*/ 22114 w 398046"/>
                  <a:gd name="connsiteY24" fmla="*/ 375933 h 375933"/>
                  <a:gd name="connsiteX25" fmla="*/ 105040 w 398046"/>
                  <a:gd name="connsiteY25" fmla="*/ 375933 h 375933"/>
                  <a:gd name="connsiteX26" fmla="*/ 127154 w 398046"/>
                  <a:gd name="connsiteY26" fmla="*/ 353819 h 375933"/>
                  <a:gd name="connsiteX27" fmla="*/ 127154 w 398046"/>
                  <a:gd name="connsiteY27" fmla="*/ 221137 h 375933"/>
                  <a:gd name="connsiteX28" fmla="*/ 149268 w 398046"/>
                  <a:gd name="connsiteY28" fmla="*/ 221137 h 375933"/>
                  <a:gd name="connsiteX29" fmla="*/ 171381 w 398046"/>
                  <a:gd name="connsiteY29" fmla="*/ 199023 h 375933"/>
                  <a:gd name="connsiteX30" fmla="*/ 171381 w 398046"/>
                  <a:gd name="connsiteY30" fmla="*/ 193495 h 375933"/>
                  <a:gd name="connsiteX31" fmla="*/ 226666 w 398046"/>
                  <a:gd name="connsiteY31" fmla="*/ 193495 h 375933"/>
                  <a:gd name="connsiteX32" fmla="*/ 226666 w 398046"/>
                  <a:gd name="connsiteY32" fmla="*/ 199023 h 375933"/>
                  <a:gd name="connsiteX33" fmla="*/ 248779 w 398046"/>
                  <a:gd name="connsiteY33" fmla="*/ 221137 h 375933"/>
                  <a:gd name="connsiteX34" fmla="*/ 270893 w 398046"/>
                  <a:gd name="connsiteY34" fmla="*/ 221137 h 375933"/>
                  <a:gd name="connsiteX35" fmla="*/ 270893 w 398046"/>
                  <a:gd name="connsiteY35" fmla="*/ 353819 h 375933"/>
                  <a:gd name="connsiteX36" fmla="*/ 293007 w 398046"/>
                  <a:gd name="connsiteY36" fmla="*/ 375933 h 375933"/>
                  <a:gd name="connsiteX37" fmla="*/ 375933 w 398046"/>
                  <a:gd name="connsiteY37" fmla="*/ 375933 h 375933"/>
                  <a:gd name="connsiteX38" fmla="*/ 398047 w 398046"/>
                  <a:gd name="connsiteY38" fmla="*/ 353819 h 375933"/>
                  <a:gd name="connsiteX39" fmla="*/ 398047 w 398046"/>
                  <a:gd name="connsiteY39" fmla="*/ 248779 h 375933"/>
                  <a:gd name="connsiteX40" fmla="*/ 99512 w 398046"/>
                  <a:gd name="connsiteY40" fmla="*/ 11057 h 375933"/>
                  <a:gd name="connsiteX41" fmla="*/ 160324 w 398046"/>
                  <a:gd name="connsiteY41" fmla="*/ 11057 h 375933"/>
                  <a:gd name="connsiteX42" fmla="*/ 160324 w 398046"/>
                  <a:gd name="connsiteY42" fmla="*/ 38699 h 375933"/>
                  <a:gd name="connsiteX43" fmla="*/ 99512 w 398046"/>
                  <a:gd name="connsiteY43" fmla="*/ 38699 h 375933"/>
                  <a:gd name="connsiteX44" fmla="*/ 110569 w 398046"/>
                  <a:gd name="connsiteY44" fmla="*/ 49756 h 375933"/>
                  <a:gd name="connsiteX45" fmla="*/ 149268 w 398046"/>
                  <a:gd name="connsiteY45" fmla="*/ 49756 h 375933"/>
                  <a:gd name="connsiteX46" fmla="*/ 149268 w 398046"/>
                  <a:gd name="connsiteY46" fmla="*/ 66341 h 375933"/>
                  <a:gd name="connsiteX47" fmla="*/ 110569 w 398046"/>
                  <a:gd name="connsiteY47" fmla="*/ 66341 h 375933"/>
                  <a:gd name="connsiteX48" fmla="*/ 116097 w 398046"/>
                  <a:gd name="connsiteY48" fmla="*/ 353819 h 375933"/>
                  <a:gd name="connsiteX49" fmla="*/ 105040 w 398046"/>
                  <a:gd name="connsiteY49" fmla="*/ 364876 h 375933"/>
                  <a:gd name="connsiteX50" fmla="*/ 22114 w 398046"/>
                  <a:gd name="connsiteY50" fmla="*/ 364876 h 375933"/>
                  <a:gd name="connsiteX51" fmla="*/ 11057 w 398046"/>
                  <a:gd name="connsiteY51" fmla="*/ 353819 h 375933"/>
                  <a:gd name="connsiteX52" fmla="*/ 11057 w 398046"/>
                  <a:gd name="connsiteY52" fmla="*/ 249774 h 375933"/>
                  <a:gd name="connsiteX53" fmla="*/ 16265 w 398046"/>
                  <a:gd name="connsiteY53" fmla="*/ 221137 h 375933"/>
                  <a:gd name="connsiteX54" fmla="*/ 116097 w 398046"/>
                  <a:gd name="connsiteY54" fmla="*/ 221137 h 375933"/>
                  <a:gd name="connsiteX55" fmla="*/ 160324 w 398046"/>
                  <a:gd name="connsiteY55" fmla="*/ 199023 h 375933"/>
                  <a:gd name="connsiteX56" fmla="*/ 149268 w 398046"/>
                  <a:gd name="connsiteY56" fmla="*/ 210080 h 375933"/>
                  <a:gd name="connsiteX57" fmla="*/ 18277 w 398046"/>
                  <a:gd name="connsiteY57" fmla="*/ 210080 h 375933"/>
                  <a:gd name="connsiteX58" fmla="*/ 42398 w 398046"/>
                  <a:gd name="connsiteY58" fmla="*/ 77398 h 375933"/>
                  <a:gd name="connsiteX59" fmla="*/ 160324 w 398046"/>
                  <a:gd name="connsiteY59" fmla="*/ 77398 h 375933"/>
                  <a:gd name="connsiteX60" fmla="*/ 171381 w 398046"/>
                  <a:gd name="connsiteY60" fmla="*/ 182438 h 375933"/>
                  <a:gd name="connsiteX61" fmla="*/ 171381 w 398046"/>
                  <a:gd name="connsiteY61" fmla="*/ 105040 h 375933"/>
                  <a:gd name="connsiteX62" fmla="*/ 226666 w 398046"/>
                  <a:gd name="connsiteY62" fmla="*/ 105040 h 375933"/>
                  <a:gd name="connsiteX63" fmla="*/ 226666 w 398046"/>
                  <a:gd name="connsiteY63" fmla="*/ 182438 h 375933"/>
                  <a:gd name="connsiteX64" fmla="*/ 237722 w 398046"/>
                  <a:gd name="connsiteY64" fmla="*/ 11057 h 375933"/>
                  <a:gd name="connsiteX65" fmla="*/ 298535 w 398046"/>
                  <a:gd name="connsiteY65" fmla="*/ 11057 h 375933"/>
                  <a:gd name="connsiteX66" fmla="*/ 298535 w 398046"/>
                  <a:gd name="connsiteY66" fmla="*/ 38699 h 375933"/>
                  <a:gd name="connsiteX67" fmla="*/ 237722 w 398046"/>
                  <a:gd name="connsiteY67" fmla="*/ 38699 h 375933"/>
                  <a:gd name="connsiteX68" fmla="*/ 248779 w 398046"/>
                  <a:gd name="connsiteY68" fmla="*/ 49756 h 375933"/>
                  <a:gd name="connsiteX69" fmla="*/ 287478 w 398046"/>
                  <a:gd name="connsiteY69" fmla="*/ 49756 h 375933"/>
                  <a:gd name="connsiteX70" fmla="*/ 287478 w 398046"/>
                  <a:gd name="connsiteY70" fmla="*/ 66341 h 375933"/>
                  <a:gd name="connsiteX71" fmla="*/ 248779 w 398046"/>
                  <a:gd name="connsiteY71" fmla="*/ 66341 h 375933"/>
                  <a:gd name="connsiteX72" fmla="*/ 248779 w 398046"/>
                  <a:gd name="connsiteY72" fmla="*/ 210080 h 375933"/>
                  <a:gd name="connsiteX73" fmla="*/ 237722 w 398046"/>
                  <a:gd name="connsiteY73" fmla="*/ 199023 h 375933"/>
                  <a:gd name="connsiteX74" fmla="*/ 237722 w 398046"/>
                  <a:gd name="connsiteY74" fmla="*/ 77398 h 375933"/>
                  <a:gd name="connsiteX75" fmla="*/ 355649 w 398046"/>
                  <a:gd name="connsiteY75" fmla="*/ 77398 h 375933"/>
                  <a:gd name="connsiteX76" fmla="*/ 379770 w 398046"/>
                  <a:gd name="connsiteY76" fmla="*/ 210080 h 375933"/>
                  <a:gd name="connsiteX77" fmla="*/ 248779 w 398046"/>
                  <a:gd name="connsiteY77" fmla="*/ 210080 h 375933"/>
                  <a:gd name="connsiteX78" fmla="*/ 386990 w 398046"/>
                  <a:gd name="connsiteY78" fmla="*/ 353819 h 375933"/>
                  <a:gd name="connsiteX79" fmla="*/ 375933 w 398046"/>
                  <a:gd name="connsiteY79" fmla="*/ 364876 h 375933"/>
                  <a:gd name="connsiteX80" fmla="*/ 293007 w 398046"/>
                  <a:gd name="connsiteY80" fmla="*/ 364876 h 375933"/>
                  <a:gd name="connsiteX81" fmla="*/ 281950 w 398046"/>
                  <a:gd name="connsiteY81" fmla="*/ 353819 h 375933"/>
                  <a:gd name="connsiteX82" fmla="*/ 281950 w 398046"/>
                  <a:gd name="connsiteY82" fmla="*/ 221137 h 375933"/>
                  <a:gd name="connsiteX83" fmla="*/ 381782 w 398046"/>
                  <a:gd name="connsiteY83" fmla="*/ 221137 h 375933"/>
                  <a:gd name="connsiteX84" fmla="*/ 386990 w 398046"/>
                  <a:gd name="connsiteY84" fmla="*/ 249774 h 375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398046" h="375933">
                    <a:moveTo>
                      <a:pt x="364876" y="66341"/>
                    </a:moveTo>
                    <a:lnTo>
                      <a:pt x="298535" y="66341"/>
                    </a:lnTo>
                    <a:lnTo>
                      <a:pt x="298535" y="49756"/>
                    </a:lnTo>
                    <a:lnTo>
                      <a:pt x="309592" y="49756"/>
                    </a:lnTo>
                    <a:lnTo>
                      <a:pt x="309592" y="0"/>
                    </a:lnTo>
                    <a:lnTo>
                      <a:pt x="226666" y="0"/>
                    </a:lnTo>
                    <a:lnTo>
                      <a:pt x="226666" y="49756"/>
                    </a:lnTo>
                    <a:lnTo>
                      <a:pt x="237722" y="49756"/>
                    </a:lnTo>
                    <a:lnTo>
                      <a:pt x="237722" y="66341"/>
                    </a:lnTo>
                    <a:lnTo>
                      <a:pt x="226666" y="66341"/>
                    </a:lnTo>
                    <a:lnTo>
                      <a:pt x="226666" y="93983"/>
                    </a:lnTo>
                    <a:lnTo>
                      <a:pt x="171381" y="93983"/>
                    </a:lnTo>
                    <a:lnTo>
                      <a:pt x="171381" y="66341"/>
                    </a:lnTo>
                    <a:lnTo>
                      <a:pt x="160324" y="66341"/>
                    </a:lnTo>
                    <a:lnTo>
                      <a:pt x="160324" y="49756"/>
                    </a:lnTo>
                    <a:lnTo>
                      <a:pt x="171381" y="49756"/>
                    </a:lnTo>
                    <a:lnTo>
                      <a:pt x="171381" y="0"/>
                    </a:lnTo>
                    <a:lnTo>
                      <a:pt x="88455" y="0"/>
                    </a:lnTo>
                    <a:lnTo>
                      <a:pt x="88455" y="49756"/>
                    </a:lnTo>
                    <a:lnTo>
                      <a:pt x="99512" y="49756"/>
                    </a:lnTo>
                    <a:lnTo>
                      <a:pt x="99512" y="66341"/>
                    </a:lnTo>
                    <a:lnTo>
                      <a:pt x="33171" y="66341"/>
                    </a:lnTo>
                    <a:lnTo>
                      <a:pt x="0" y="248779"/>
                    </a:lnTo>
                    <a:lnTo>
                      <a:pt x="0" y="353819"/>
                    </a:lnTo>
                    <a:cubicBezTo>
                      <a:pt x="36" y="366017"/>
                      <a:pt x="9916" y="375897"/>
                      <a:pt x="22114" y="375933"/>
                    </a:cubicBezTo>
                    <a:lnTo>
                      <a:pt x="105040" y="375933"/>
                    </a:lnTo>
                    <a:cubicBezTo>
                      <a:pt x="117238" y="375897"/>
                      <a:pt x="127117" y="366017"/>
                      <a:pt x="127154" y="353819"/>
                    </a:cubicBezTo>
                    <a:lnTo>
                      <a:pt x="127154" y="221137"/>
                    </a:lnTo>
                    <a:lnTo>
                      <a:pt x="149268" y="221137"/>
                    </a:lnTo>
                    <a:cubicBezTo>
                      <a:pt x="161465" y="221101"/>
                      <a:pt x="171345" y="211221"/>
                      <a:pt x="171381" y="199023"/>
                    </a:cubicBezTo>
                    <a:lnTo>
                      <a:pt x="171381" y="193495"/>
                    </a:lnTo>
                    <a:lnTo>
                      <a:pt x="226666" y="193495"/>
                    </a:lnTo>
                    <a:lnTo>
                      <a:pt x="226666" y="199023"/>
                    </a:lnTo>
                    <a:cubicBezTo>
                      <a:pt x="226702" y="211221"/>
                      <a:pt x="236581" y="221101"/>
                      <a:pt x="248779" y="221137"/>
                    </a:cubicBezTo>
                    <a:lnTo>
                      <a:pt x="270893" y="221137"/>
                    </a:lnTo>
                    <a:lnTo>
                      <a:pt x="270893" y="353819"/>
                    </a:lnTo>
                    <a:cubicBezTo>
                      <a:pt x="270929" y="366017"/>
                      <a:pt x="280809" y="375897"/>
                      <a:pt x="293007" y="375933"/>
                    </a:cubicBezTo>
                    <a:lnTo>
                      <a:pt x="375933" y="375933"/>
                    </a:lnTo>
                    <a:cubicBezTo>
                      <a:pt x="388131" y="375897"/>
                      <a:pt x="398010" y="366017"/>
                      <a:pt x="398047" y="353819"/>
                    </a:cubicBezTo>
                    <a:lnTo>
                      <a:pt x="398047" y="248779"/>
                    </a:lnTo>
                    <a:close/>
                    <a:moveTo>
                      <a:pt x="99512" y="11057"/>
                    </a:moveTo>
                    <a:lnTo>
                      <a:pt x="160324" y="11057"/>
                    </a:lnTo>
                    <a:lnTo>
                      <a:pt x="160324" y="38699"/>
                    </a:lnTo>
                    <a:lnTo>
                      <a:pt x="99512" y="38699"/>
                    </a:lnTo>
                    <a:close/>
                    <a:moveTo>
                      <a:pt x="110569" y="49756"/>
                    </a:moveTo>
                    <a:lnTo>
                      <a:pt x="149268" y="49756"/>
                    </a:lnTo>
                    <a:lnTo>
                      <a:pt x="149268" y="66341"/>
                    </a:lnTo>
                    <a:lnTo>
                      <a:pt x="110569" y="66341"/>
                    </a:lnTo>
                    <a:close/>
                    <a:moveTo>
                      <a:pt x="116097" y="353819"/>
                    </a:moveTo>
                    <a:cubicBezTo>
                      <a:pt x="116097" y="359926"/>
                      <a:pt x="111147" y="364876"/>
                      <a:pt x="105040" y="364876"/>
                    </a:cubicBezTo>
                    <a:lnTo>
                      <a:pt x="22114" y="364876"/>
                    </a:lnTo>
                    <a:cubicBezTo>
                      <a:pt x="16007" y="364876"/>
                      <a:pt x="11057" y="359926"/>
                      <a:pt x="11057" y="353819"/>
                    </a:cubicBezTo>
                    <a:lnTo>
                      <a:pt x="11057" y="249774"/>
                    </a:lnTo>
                    <a:lnTo>
                      <a:pt x="16265" y="221137"/>
                    </a:lnTo>
                    <a:lnTo>
                      <a:pt x="116097" y="221137"/>
                    </a:lnTo>
                    <a:close/>
                    <a:moveTo>
                      <a:pt x="160324" y="199023"/>
                    </a:moveTo>
                    <a:cubicBezTo>
                      <a:pt x="160324" y="205130"/>
                      <a:pt x="155374" y="210080"/>
                      <a:pt x="149268" y="210080"/>
                    </a:cubicBezTo>
                    <a:lnTo>
                      <a:pt x="18277" y="210080"/>
                    </a:lnTo>
                    <a:lnTo>
                      <a:pt x="42398" y="77398"/>
                    </a:lnTo>
                    <a:lnTo>
                      <a:pt x="160324" y="77398"/>
                    </a:lnTo>
                    <a:close/>
                    <a:moveTo>
                      <a:pt x="171381" y="182438"/>
                    </a:moveTo>
                    <a:lnTo>
                      <a:pt x="171381" y="105040"/>
                    </a:lnTo>
                    <a:lnTo>
                      <a:pt x="226666" y="105040"/>
                    </a:lnTo>
                    <a:lnTo>
                      <a:pt x="226666" y="182438"/>
                    </a:lnTo>
                    <a:close/>
                    <a:moveTo>
                      <a:pt x="237722" y="11057"/>
                    </a:moveTo>
                    <a:lnTo>
                      <a:pt x="298535" y="11057"/>
                    </a:lnTo>
                    <a:lnTo>
                      <a:pt x="298535" y="38699"/>
                    </a:lnTo>
                    <a:lnTo>
                      <a:pt x="237722" y="38699"/>
                    </a:lnTo>
                    <a:close/>
                    <a:moveTo>
                      <a:pt x="248779" y="49756"/>
                    </a:moveTo>
                    <a:lnTo>
                      <a:pt x="287478" y="49756"/>
                    </a:lnTo>
                    <a:lnTo>
                      <a:pt x="287478" y="66341"/>
                    </a:lnTo>
                    <a:lnTo>
                      <a:pt x="248779" y="66341"/>
                    </a:lnTo>
                    <a:close/>
                    <a:moveTo>
                      <a:pt x="248779" y="210080"/>
                    </a:moveTo>
                    <a:cubicBezTo>
                      <a:pt x="242673" y="210080"/>
                      <a:pt x="237722" y="205130"/>
                      <a:pt x="237722" y="199023"/>
                    </a:cubicBezTo>
                    <a:lnTo>
                      <a:pt x="237722" y="77398"/>
                    </a:lnTo>
                    <a:lnTo>
                      <a:pt x="355649" y="77398"/>
                    </a:lnTo>
                    <a:lnTo>
                      <a:pt x="379770" y="210080"/>
                    </a:lnTo>
                    <a:lnTo>
                      <a:pt x="248779" y="210080"/>
                    </a:lnTo>
                    <a:close/>
                    <a:moveTo>
                      <a:pt x="386990" y="353819"/>
                    </a:moveTo>
                    <a:cubicBezTo>
                      <a:pt x="386990" y="359926"/>
                      <a:pt x="382040" y="364876"/>
                      <a:pt x="375933" y="364876"/>
                    </a:cubicBezTo>
                    <a:lnTo>
                      <a:pt x="293007" y="364876"/>
                    </a:lnTo>
                    <a:cubicBezTo>
                      <a:pt x="286900" y="364876"/>
                      <a:pt x="281950" y="359926"/>
                      <a:pt x="281950" y="353819"/>
                    </a:cubicBezTo>
                    <a:lnTo>
                      <a:pt x="281950" y="221137"/>
                    </a:lnTo>
                    <a:lnTo>
                      <a:pt x="381782" y="221137"/>
                    </a:lnTo>
                    <a:lnTo>
                      <a:pt x="386990" y="249774"/>
                    </a:lnTo>
                    <a:close/>
                  </a:path>
                </a:pathLst>
              </a:custGeom>
              <a:solidFill>
                <a:schemeClr val="bg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5D2863-BB8E-6CE9-499F-59D9B9713638}"/>
              </a:ext>
            </a:extLst>
          </p:cNvPr>
          <p:cNvGrpSpPr/>
          <p:nvPr/>
        </p:nvGrpSpPr>
        <p:grpSpPr>
          <a:xfrm>
            <a:off x="618429" y="4775495"/>
            <a:ext cx="5121988" cy="1102196"/>
            <a:chOff x="5420152" y="4685860"/>
            <a:chExt cx="5121988" cy="110219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659B0C6-75FC-58B1-0F11-815EEDB5B1BD}"/>
                </a:ext>
              </a:extLst>
            </p:cNvPr>
            <p:cNvGrpSpPr/>
            <p:nvPr/>
          </p:nvGrpSpPr>
          <p:grpSpPr>
            <a:xfrm>
              <a:off x="6989195" y="4706380"/>
              <a:ext cx="3552945" cy="1061157"/>
              <a:chOff x="609441" y="1238324"/>
              <a:chExt cx="3233689" cy="10611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083F36F-E0B0-43F0-D647-A969931D6A64}"/>
                  </a:ext>
                </a:extLst>
              </p:cNvPr>
              <p:cNvSpPr txBox="1"/>
              <p:nvPr/>
            </p:nvSpPr>
            <p:spPr>
              <a:xfrm>
                <a:off x="609600" y="1238324"/>
                <a:ext cx="323353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Segoe UI Black" panose="020B0A02040204020203" pitchFamily="34" charset="0"/>
                  </a:rPr>
                  <a:t>Dataset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C4E635-34D6-E6F8-5355-04CC75F76FAD}"/>
                  </a:ext>
                </a:extLst>
              </p:cNvPr>
              <p:cNvSpPr txBox="1"/>
              <p:nvPr/>
            </p:nvSpPr>
            <p:spPr>
              <a:xfrm>
                <a:off x="609441" y="1739441"/>
                <a:ext cx="3233689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Sourced from Kaggle: "Credit Card Fraud Transaction Data.“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Includes features influencing fraud likelihood.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1EFE2A-FFF9-912A-1372-DE9C85F49D81}"/>
                </a:ext>
              </a:extLst>
            </p:cNvPr>
            <p:cNvGrpSpPr/>
            <p:nvPr/>
          </p:nvGrpSpPr>
          <p:grpSpPr>
            <a:xfrm>
              <a:off x="5420152" y="4685860"/>
              <a:ext cx="1102196" cy="1102196"/>
              <a:chOff x="5420152" y="4685860"/>
              <a:chExt cx="1102196" cy="1102196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E1797D5-D631-31D3-6CB6-17CE9E1A29AE}"/>
                  </a:ext>
                </a:extLst>
              </p:cNvPr>
              <p:cNvSpPr/>
              <p:nvPr/>
            </p:nvSpPr>
            <p:spPr>
              <a:xfrm>
                <a:off x="5420152" y="4685860"/>
                <a:ext cx="1102196" cy="11021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26" descr="Diamond outline">
                <a:extLst>
                  <a:ext uri="{FF2B5EF4-FFF2-40B4-BE49-F238E27FC236}">
                    <a16:creationId xmlns:a16="http://schemas.microsoft.com/office/drawing/2014/main" id="{83337100-05DA-29AF-E7D6-0F62BE51446B}"/>
                  </a:ext>
                </a:extLst>
              </p:cNvPr>
              <p:cNvSpPr/>
              <p:nvPr/>
            </p:nvSpPr>
            <p:spPr>
              <a:xfrm>
                <a:off x="5758770" y="5079059"/>
                <a:ext cx="424961" cy="315798"/>
              </a:xfrm>
              <a:custGeom>
                <a:avLst/>
                <a:gdLst>
                  <a:gd name="connsiteX0" fmla="*/ 385995 w 479204"/>
                  <a:gd name="connsiteY0" fmla="*/ 0 h 356108"/>
                  <a:gd name="connsiteX1" fmla="*/ 93209 w 479204"/>
                  <a:gd name="connsiteY1" fmla="*/ 0 h 356108"/>
                  <a:gd name="connsiteX2" fmla="*/ 0 w 479204"/>
                  <a:gd name="connsiteY2" fmla="*/ 116506 h 356108"/>
                  <a:gd name="connsiteX3" fmla="*/ 239602 w 479204"/>
                  <a:gd name="connsiteY3" fmla="*/ 356108 h 356108"/>
                  <a:gd name="connsiteX4" fmla="*/ 479204 w 479204"/>
                  <a:gd name="connsiteY4" fmla="*/ 116506 h 356108"/>
                  <a:gd name="connsiteX5" fmla="*/ 147404 w 479204"/>
                  <a:gd name="connsiteY5" fmla="*/ 121625 h 356108"/>
                  <a:gd name="connsiteX6" fmla="*/ 231741 w 479204"/>
                  <a:gd name="connsiteY6" fmla="*/ 332458 h 356108"/>
                  <a:gd name="connsiteX7" fmla="*/ 231647 w 479204"/>
                  <a:gd name="connsiteY7" fmla="*/ 332518 h 356108"/>
                  <a:gd name="connsiteX8" fmla="*/ 20848 w 479204"/>
                  <a:gd name="connsiteY8" fmla="*/ 121719 h 356108"/>
                  <a:gd name="connsiteX9" fmla="*/ 20886 w 479204"/>
                  <a:gd name="connsiteY9" fmla="*/ 121625 h 356108"/>
                  <a:gd name="connsiteX10" fmla="*/ 319891 w 479204"/>
                  <a:gd name="connsiteY10" fmla="*/ 121625 h 356108"/>
                  <a:gd name="connsiteX11" fmla="*/ 239652 w 479204"/>
                  <a:gd name="connsiteY11" fmla="*/ 322219 h 356108"/>
                  <a:gd name="connsiteX12" fmla="*/ 239552 w 479204"/>
                  <a:gd name="connsiteY12" fmla="*/ 322219 h 356108"/>
                  <a:gd name="connsiteX13" fmla="*/ 159313 w 479204"/>
                  <a:gd name="connsiteY13" fmla="*/ 121625 h 356108"/>
                  <a:gd name="connsiteX14" fmla="*/ 158577 w 479204"/>
                  <a:gd name="connsiteY14" fmla="*/ 110569 h 356108"/>
                  <a:gd name="connsiteX15" fmla="*/ 188431 w 479204"/>
                  <a:gd name="connsiteY15" fmla="*/ 11057 h 356108"/>
                  <a:gd name="connsiteX16" fmla="*/ 290773 w 479204"/>
                  <a:gd name="connsiteY16" fmla="*/ 11057 h 356108"/>
                  <a:gd name="connsiteX17" fmla="*/ 320627 w 479204"/>
                  <a:gd name="connsiteY17" fmla="*/ 110569 h 356108"/>
                  <a:gd name="connsiteX18" fmla="*/ 331800 w 479204"/>
                  <a:gd name="connsiteY18" fmla="*/ 121625 h 356108"/>
                  <a:gd name="connsiteX19" fmla="*/ 458318 w 479204"/>
                  <a:gd name="connsiteY19" fmla="*/ 121625 h 356108"/>
                  <a:gd name="connsiteX20" fmla="*/ 458356 w 479204"/>
                  <a:gd name="connsiteY20" fmla="*/ 121719 h 356108"/>
                  <a:gd name="connsiteX21" fmla="*/ 247557 w 479204"/>
                  <a:gd name="connsiteY21" fmla="*/ 332518 h 356108"/>
                  <a:gd name="connsiteX22" fmla="*/ 247480 w 479204"/>
                  <a:gd name="connsiteY22" fmla="*/ 332535 h 356108"/>
                  <a:gd name="connsiteX23" fmla="*/ 247463 w 479204"/>
                  <a:gd name="connsiteY23" fmla="*/ 332458 h 356108"/>
                  <a:gd name="connsiteX24" fmla="*/ 460186 w 479204"/>
                  <a:gd name="connsiteY24" fmla="*/ 110569 h 356108"/>
                  <a:gd name="connsiteX25" fmla="*/ 332170 w 479204"/>
                  <a:gd name="connsiteY25" fmla="*/ 110569 h 356108"/>
                  <a:gd name="connsiteX26" fmla="*/ 302317 w 479204"/>
                  <a:gd name="connsiteY26" fmla="*/ 11057 h 356108"/>
                  <a:gd name="connsiteX27" fmla="*/ 380687 w 479204"/>
                  <a:gd name="connsiteY27" fmla="*/ 11057 h 356108"/>
                  <a:gd name="connsiteX28" fmla="*/ 460225 w 479204"/>
                  <a:gd name="connsiteY28" fmla="*/ 110480 h 356108"/>
                  <a:gd name="connsiteX29" fmla="*/ 460186 w 479204"/>
                  <a:gd name="connsiteY29" fmla="*/ 110569 h 356108"/>
                  <a:gd name="connsiteX30" fmla="*/ 98517 w 479204"/>
                  <a:gd name="connsiteY30" fmla="*/ 11057 h 356108"/>
                  <a:gd name="connsiteX31" fmla="*/ 176888 w 479204"/>
                  <a:gd name="connsiteY31" fmla="*/ 11057 h 356108"/>
                  <a:gd name="connsiteX32" fmla="*/ 147034 w 479204"/>
                  <a:gd name="connsiteY32" fmla="*/ 110569 h 356108"/>
                  <a:gd name="connsiteX33" fmla="*/ 19018 w 479204"/>
                  <a:gd name="connsiteY33" fmla="*/ 110569 h 356108"/>
                  <a:gd name="connsiteX34" fmla="*/ 18974 w 479204"/>
                  <a:gd name="connsiteY34" fmla="*/ 110480 h 356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79204" h="356108">
                    <a:moveTo>
                      <a:pt x="385995" y="0"/>
                    </a:moveTo>
                    <a:lnTo>
                      <a:pt x="93209" y="0"/>
                    </a:lnTo>
                    <a:lnTo>
                      <a:pt x="0" y="116506"/>
                    </a:lnTo>
                    <a:lnTo>
                      <a:pt x="239602" y="356108"/>
                    </a:lnTo>
                    <a:lnTo>
                      <a:pt x="479204" y="116506"/>
                    </a:lnTo>
                    <a:close/>
                    <a:moveTo>
                      <a:pt x="147404" y="121625"/>
                    </a:moveTo>
                    <a:lnTo>
                      <a:pt x="231741" y="332458"/>
                    </a:lnTo>
                    <a:cubicBezTo>
                      <a:pt x="231796" y="332596"/>
                      <a:pt x="231741" y="332623"/>
                      <a:pt x="231647" y="332518"/>
                    </a:cubicBezTo>
                    <a:lnTo>
                      <a:pt x="20848" y="121719"/>
                    </a:lnTo>
                    <a:cubicBezTo>
                      <a:pt x="20798" y="121670"/>
                      <a:pt x="20815" y="121625"/>
                      <a:pt x="20886" y="121625"/>
                    </a:cubicBezTo>
                    <a:close/>
                    <a:moveTo>
                      <a:pt x="319891" y="121625"/>
                    </a:moveTo>
                    <a:lnTo>
                      <a:pt x="239652" y="322219"/>
                    </a:lnTo>
                    <a:cubicBezTo>
                      <a:pt x="239624" y="322291"/>
                      <a:pt x="239580" y="322291"/>
                      <a:pt x="239552" y="322219"/>
                    </a:cubicBezTo>
                    <a:lnTo>
                      <a:pt x="159313" y="121625"/>
                    </a:lnTo>
                    <a:close/>
                    <a:moveTo>
                      <a:pt x="158577" y="110569"/>
                    </a:moveTo>
                    <a:lnTo>
                      <a:pt x="188431" y="11057"/>
                    </a:lnTo>
                    <a:lnTo>
                      <a:pt x="290773" y="11057"/>
                    </a:lnTo>
                    <a:lnTo>
                      <a:pt x="320627" y="110569"/>
                    </a:lnTo>
                    <a:close/>
                    <a:moveTo>
                      <a:pt x="331800" y="121625"/>
                    </a:moveTo>
                    <a:lnTo>
                      <a:pt x="458318" y="121625"/>
                    </a:lnTo>
                    <a:cubicBezTo>
                      <a:pt x="458390" y="121625"/>
                      <a:pt x="458406" y="121670"/>
                      <a:pt x="458356" y="121719"/>
                    </a:cubicBezTo>
                    <a:lnTo>
                      <a:pt x="247557" y="332518"/>
                    </a:lnTo>
                    <a:cubicBezTo>
                      <a:pt x="247541" y="332544"/>
                      <a:pt x="247506" y="332551"/>
                      <a:pt x="247480" y="332535"/>
                    </a:cubicBezTo>
                    <a:cubicBezTo>
                      <a:pt x="247454" y="332518"/>
                      <a:pt x="247447" y="332483"/>
                      <a:pt x="247463" y="332458"/>
                    </a:cubicBezTo>
                    <a:close/>
                    <a:moveTo>
                      <a:pt x="460186" y="110569"/>
                    </a:moveTo>
                    <a:lnTo>
                      <a:pt x="332170" y="110569"/>
                    </a:lnTo>
                    <a:lnTo>
                      <a:pt x="302317" y="11057"/>
                    </a:lnTo>
                    <a:lnTo>
                      <a:pt x="380687" y="11057"/>
                    </a:lnTo>
                    <a:lnTo>
                      <a:pt x="460225" y="110480"/>
                    </a:lnTo>
                    <a:cubicBezTo>
                      <a:pt x="460264" y="110530"/>
                      <a:pt x="460242" y="110569"/>
                      <a:pt x="460186" y="110569"/>
                    </a:cubicBezTo>
                    <a:close/>
                    <a:moveTo>
                      <a:pt x="98517" y="11057"/>
                    </a:moveTo>
                    <a:lnTo>
                      <a:pt x="176888" y="11057"/>
                    </a:lnTo>
                    <a:lnTo>
                      <a:pt x="147034" y="110569"/>
                    </a:lnTo>
                    <a:lnTo>
                      <a:pt x="19018" y="110569"/>
                    </a:lnTo>
                    <a:cubicBezTo>
                      <a:pt x="18957" y="110569"/>
                      <a:pt x="18935" y="110530"/>
                      <a:pt x="18974" y="110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48911A-3827-1021-61DE-B34156F51ECA}"/>
              </a:ext>
            </a:extLst>
          </p:cNvPr>
          <p:cNvGrpSpPr/>
          <p:nvPr/>
        </p:nvGrpSpPr>
        <p:grpSpPr>
          <a:xfrm>
            <a:off x="618429" y="3135028"/>
            <a:ext cx="5121989" cy="1102196"/>
            <a:chOff x="5420152" y="2902216"/>
            <a:chExt cx="5121989" cy="110219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BEA3CEA-C4DD-2347-DBE0-2AA3298B4EAD}"/>
                </a:ext>
              </a:extLst>
            </p:cNvPr>
            <p:cNvGrpSpPr/>
            <p:nvPr/>
          </p:nvGrpSpPr>
          <p:grpSpPr>
            <a:xfrm>
              <a:off x="6989195" y="2922736"/>
              <a:ext cx="3552946" cy="1061157"/>
              <a:chOff x="609441" y="1238324"/>
              <a:chExt cx="3233690" cy="106115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F0E68F-02FA-B391-4F48-8F1E600B1DBD}"/>
                  </a:ext>
                </a:extLst>
              </p:cNvPr>
              <p:cNvSpPr txBox="1"/>
              <p:nvPr/>
            </p:nvSpPr>
            <p:spPr>
              <a:xfrm>
                <a:off x="609601" y="1238324"/>
                <a:ext cx="323353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Segoe UI Black" panose="020B0A02040204020203" pitchFamily="34" charset="0"/>
                  </a:rPr>
                  <a:t>Project Objective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DCA164-F94B-DA05-AD29-B14CDBF3E69F}"/>
                  </a:ext>
                </a:extLst>
              </p:cNvPr>
              <p:cNvSpPr txBox="1"/>
              <p:nvPr/>
            </p:nvSpPr>
            <p:spPr>
              <a:xfrm>
                <a:off x="609441" y="1739441"/>
                <a:ext cx="3233689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Analyze transaction characteristics using machine learning.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Develop a predictive model to identify fraudulent transactions.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6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89AB249-1A0A-695C-2EF8-ACDAC9D30404}"/>
                </a:ext>
              </a:extLst>
            </p:cNvPr>
            <p:cNvGrpSpPr/>
            <p:nvPr/>
          </p:nvGrpSpPr>
          <p:grpSpPr>
            <a:xfrm>
              <a:off x="5420152" y="2902216"/>
              <a:ext cx="1102196" cy="1102196"/>
              <a:chOff x="5420152" y="2902216"/>
              <a:chExt cx="1102196" cy="1102196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BAD6109B-4BF7-9CC0-7AFB-BBD6BA68D1B3}"/>
                  </a:ext>
                </a:extLst>
              </p:cNvPr>
              <p:cNvSpPr/>
              <p:nvPr/>
            </p:nvSpPr>
            <p:spPr>
              <a:xfrm>
                <a:off x="5420152" y="2902216"/>
                <a:ext cx="1102196" cy="11021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27" descr="Advertising outline">
                <a:extLst>
                  <a:ext uri="{FF2B5EF4-FFF2-40B4-BE49-F238E27FC236}">
                    <a16:creationId xmlns:a16="http://schemas.microsoft.com/office/drawing/2014/main" id="{A08811D4-1FD4-35D5-7E91-F4FBB61AED53}"/>
                  </a:ext>
                </a:extLst>
              </p:cNvPr>
              <p:cNvSpPr/>
              <p:nvPr/>
            </p:nvSpPr>
            <p:spPr>
              <a:xfrm>
                <a:off x="5780047" y="3259660"/>
                <a:ext cx="382406" cy="387308"/>
              </a:xfrm>
              <a:custGeom>
                <a:avLst/>
                <a:gdLst>
                  <a:gd name="connsiteX0" fmla="*/ 77398 w 431217"/>
                  <a:gd name="connsiteY0" fmla="*/ 315120 h 436745"/>
                  <a:gd name="connsiteX1" fmla="*/ 77398 w 431217"/>
                  <a:gd name="connsiteY1" fmla="*/ 436746 h 436745"/>
                  <a:gd name="connsiteX2" fmla="*/ 88455 w 431217"/>
                  <a:gd name="connsiteY2" fmla="*/ 436746 h 436745"/>
                  <a:gd name="connsiteX3" fmla="*/ 88455 w 431217"/>
                  <a:gd name="connsiteY3" fmla="*/ 315120 h 436745"/>
                  <a:gd name="connsiteX4" fmla="*/ 342762 w 431217"/>
                  <a:gd name="connsiteY4" fmla="*/ 315120 h 436745"/>
                  <a:gd name="connsiteX5" fmla="*/ 342762 w 431217"/>
                  <a:gd name="connsiteY5" fmla="*/ 436746 h 436745"/>
                  <a:gd name="connsiteX6" fmla="*/ 353819 w 431217"/>
                  <a:gd name="connsiteY6" fmla="*/ 436746 h 436745"/>
                  <a:gd name="connsiteX7" fmla="*/ 353819 w 431217"/>
                  <a:gd name="connsiteY7" fmla="*/ 315120 h 436745"/>
                  <a:gd name="connsiteX8" fmla="*/ 425689 w 431217"/>
                  <a:gd name="connsiteY8" fmla="*/ 315120 h 436745"/>
                  <a:gd name="connsiteX9" fmla="*/ 431217 w 431217"/>
                  <a:gd name="connsiteY9" fmla="*/ 309592 h 436745"/>
                  <a:gd name="connsiteX10" fmla="*/ 425689 w 431217"/>
                  <a:gd name="connsiteY10" fmla="*/ 304064 h 436745"/>
                  <a:gd name="connsiteX11" fmla="*/ 420160 w 431217"/>
                  <a:gd name="connsiteY11" fmla="*/ 304064 h 436745"/>
                  <a:gd name="connsiteX12" fmla="*/ 420160 w 431217"/>
                  <a:gd name="connsiteY12" fmla="*/ 270893 h 436745"/>
                  <a:gd name="connsiteX13" fmla="*/ 431217 w 431217"/>
                  <a:gd name="connsiteY13" fmla="*/ 270893 h 436745"/>
                  <a:gd name="connsiteX14" fmla="*/ 431217 w 431217"/>
                  <a:gd name="connsiteY14" fmla="*/ 38699 h 436745"/>
                  <a:gd name="connsiteX15" fmla="*/ 353819 w 431217"/>
                  <a:gd name="connsiteY15" fmla="*/ 38699 h 436745"/>
                  <a:gd name="connsiteX16" fmla="*/ 353819 w 431217"/>
                  <a:gd name="connsiteY16" fmla="*/ 11057 h 436745"/>
                  <a:gd name="connsiteX17" fmla="*/ 364876 w 431217"/>
                  <a:gd name="connsiteY17" fmla="*/ 11057 h 436745"/>
                  <a:gd name="connsiteX18" fmla="*/ 370405 w 431217"/>
                  <a:gd name="connsiteY18" fmla="*/ 5528 h 436745"/>
                  <a:gd name="connsiteX19" fmla="*/ 364876 w 431217"/>
                  <a:gd name="connsiteY19" fmla="*/ 0 h 436745"/>
                  <a:gd name="connsiteX20" fmla="*/ 331706 w 431217"/>
                  <a:gd name="connsiteY20" fmla="*/ 0 h 436745"/>
                  <a:gd name="connsiteX21" fmla="*/ 326177 w 431217"/>
                  <a:gd name="connsiteY21" fmla="*/ 5528 h 436745"/>
                  <a:gd name="connsiteX22" fmla="*/ 331706 w 431217"/>
                  <a:gd name="connsiteY22" fmla="*/ 11057 h 436745"/>
                  <a:gd name="connsiteX23" fmla="*/ 342762 w 431217"/>
                  <a:gd name="connsiteY23" fmla="*/ 11057 h 436745"/>
                  <a:gd name="connsiteX24" fmla="*/ 342762 w 431217"/>
                  <a:gd name="connsiteY24" fmla="*/ 38699 h 436745"/>
                  <a:gd name="connsiteX25" fmla="*/ 221137 w 431217"/>
                  <a:gd name="connsiteY25" fmla="*/ 38699 h 436745"/>
                  <a:gd name="connsiteX26" fmla="*/ 221137 w 431217"/>
                  <a:gd name="connsiteY26" fmla="*/ 11057 h 436745"/>
                  <a:gd name="connsiteX27" fmla="*/ 232194 w 431217"/>
                  <a:gd name="connsiteY27" fmla="*/ 11057 h 436745"/>
                  <a:gd name="connsiteX28" fmla="*/ 237722 w 431217"/>
                  <a:gd name="connsiteY28" fmla="*/ 5528 h 436745"/>
                  <a:gd name="connsiteX29" fmla="*/ 232194 w 431217"/>
                  <a:gd name="connsiteY29" fmla="*/ 0 h 436745"/>
                  <a:gd name="connsiteX30" fmla="*/ 199023 w 431217"/>
                  <a:gd name="connsiteY30" fmla="*/ 0 h 436745"/>
                  <a:gd name="connsiteX31" fmla="*/ 193495 w 431217"/>
                  <a:gd name="connsiteY31" fmla="*/ 5528 h 436745"/>
                  <a:gd name="connsiteX32" fmla="*/ 199023 w 431217"/>
                  <a:gd name="connsiteY32" fmla="*/ 11057 h 436745"/>
                  <a:gd name="connsiteX33" fmla="*/ 210080 w 431217"/>
                  <a:gd name="connsiteY33" fmla="*/ 11057 h 436745"/>
                  <a:gd name="connsiteX34" fmla="*/ 210080 w 431217"/>
                  <a:gd name="connsiteY34" fmla="*/ 38699 h 436745"/>
                  <a:gd name="connsiteX35" fmla="*/ 88455 w 431217"/>
                  <a:gd name="connsiteY35" fmla="*/ 38699 h 436745"/>
                  <a:gd name="connsiteX36" fmla="*/ 88455 w 431217"/>
                  <a:gd name="connsiteY36" fmla="*/ 11057 h 436745"/>
                  <a:gd name="connsiteX37" fmla="*/ 99512 w 431217"/>
                  <a:gd name="connsiteY37" fmla="*/ 11057 h 436745"/>
                  <a:gd name="connsiteX38" fmla="*/ 105040 w 431217"/>
                  <a:gd name="connsiteY38" fmla="*/ 5528 h 436745"/>
                  <a:gd name="connsiteX39" fmla="*/ 99512 w 431217"/>
                  <a:gd name="connsiteY39" fmla="*/ 0 h 436745"/>
                  <a:gd name="connsiteX40" fmla="*/ 66341 w 431217"/>
                  <a:gd name="connsiteY40" fmla="*/ 0 h 436745"/>
                  <a:gd name="connsiteX41" fmla="*/ 60813 w 431217"/>
                  <a:gd name="connsiteY41" fmla="*/ 5528 h 436745"/>
                  <a:gd name="connsiteX42" fmla="*/ 66341 w 431217"/>
                  <a:gd name="connsiteY42" fmla="*/ 11057 h 436745"/>
                  <a:gd name="connsiteX43" fmla="*/ 77398 w 431217"/>
                  <a:gd name="connsiteY43" fmla="*/ 11057 h 436745"/>
                  <a:gd name="connsiteX44" fmla="*/ 77398 w 431217"/>
                  <a:gd name="connsiteY44" fmla="*/ 38699 h 436745"/>
                  <a:gd name="connsiteX45" fmla="*/ 0 w 431217"/>
                  <a:gd name="connsiteY45" fmla="*/ 38699 h 436745"/>
                  <a:gd name="connsiteX46" fmla="*/ 0 w 431217"/>
                  <a:gd name="connsiteY46" fmla="*/ 270893 h 436745"/>
                  <a:gd name="connsiteX47" fmla="*/ 11057 w 431217"/>
                  <a:gd name="connsiteY47" fmla="*/ 270893 h 436745"/>
                  <a:gd name="connsiteX48" fmla="*/ 11057 w 431217"/>
                  <a:gd name="connsiteY48" fmla="*/ 304064 h 436745"/>
                  <a:gd name="connsiteX49" fmla="*/ 5528 w 431217"/>
                  <a:gd name="connsiteY49" fmla="*/ 304064 h 436745"/>
                  <a:gd name="connsiteX50" fmla="*/ 0 w 431217"/>
                  <a:gd name="connsiteY50" fmla="*/ 309592 h 436745"/>
                  <a:gd name="connsiteX51" fmla="*/ 5528 w 431217"/>
                  <a:gd name="connsiteY51" fmla="*/ 315120 h 436745"/>
                  <a:gd name="connsiteX52" fmla="*/ 40988 w 431217"/>
                  <a:gd name="connsiteY52" fmla="*/ 304064 h 436745"/>
                  <a:gd name="connsiteX53" fmla="*/ 74158 w 431217"/>
                  <a:gd name="connsiteY53" fmla="*/ 270893 h 436745"/>
                  <a:gd name="connsiteX54" fmla="*/ 77398 w 431217"/>
                  <a:gd name="connsiteY54" fmla="*/ 270893 h 436745"/>
                  <a:gd name="connsiteX55" fmla="*/ 77398 w 431217"/>
                  <a:gd name="connsiteY55" fmla="*/ 304064 h 436745"/>
                  <a:gd name="connsiteX56" fmla="*/ 191206 w 431217"/>
                  <a:gd name="connsiteY56" fmla="*/ 270893 h 436745"/>
                  <a:gd name="connsiteX57" fmla="*/ 158036 w 431217"/>
                  <a:gd name="connsiteY57" fmla="*/ 304064 h 436745"/>
                  <a:gd name="connsiteX58" fmla="*/ 154796 w 431217"/>
                  <a:gd name="connsiteY58" fmla="*/ 304064 h 436745"/>
                  <a:gd name="connsiteX59" fmla="*/ 154796 w 431217"/>
                  <a:gd name="connsiteY59" fmla="*/ 270893 h 436745"/>
                  <a:gd name="connsiteX60" fmla="*/ 257547 w 431217"/>
                  <a:gd name="connsiteY60" fmla="*/ 270893 h 436745"/>
                  <a:gd name="connsiteX61" fmla="*/ 224377 w 431217"/>
                  <a:gd name="connsiteY61" fmla="*/ 304064 h 436745"/>
                  <a:gd name="connsiteX62" fmla="*/ 221137 w 431217"/>
                  <a:gd name="connsiteY62" fmla="*/ 304064 h 436745"/>
                  <a:gd name="connsiteX63" fmla="*/ 221137 w 431217"/>
                  <a:gd name="connsiteY63" fmla="*/ 270893 h 436745"/>
                  <a:gd name="connsiteX64" fmla="*/ 323888 w 431217"/>
                  <a:gd name="connsiteY64" fmla="*/ 270893 h 436745"/>
                  <a:gd name="connsiteX65" fmla="*/ 290718 w 431217"/>
                  <a:gd name="connsiteY65" fmla="*/ 304064 h 436745"/>
                  <a:gd name="connsiteX66" fmla="*/ 287478 w 431217"/>
                  <a:gd name="connsiteY66" fmla="*/ 304064 h 436745"/>
                  <a:gd name="connsiteX67" fmla="*/ 287478 w 431217"/>
                  <a:gd name="connsiteY67" fmla="*/ 270893 h 436745"/>
                  <a:gd name="connsiteX68" fmla="*/ 353819 w 431217"/>
                  <a:gd name="connsiteY68" fmla="*/ 304064 h 436745"/>
                  <a:gd name="connsiteX69" fmla="*/ 353819 w 431217"/>
                  <a:gd name="connsiteY69" fmla="*/ 270893 h 436745"/>
                  <a:gd name="connsiteX70" fmla="*/ 390230 w 431217"/>
                  <a:gd name="connsiteY70" fmla="*/ 270893 h 436745"/>
                  <a:gd name="connsiteX71" fmla="*/ 357059 w 431217"/>
                  <a:gd name="connsiteY71" fmla="*/ 304064 h 436745"/>
                  <a:gd name="connsiteX72" fmla="*/ 342762 w 431217"/>
                  <a:gd name="connsiteY72" fmla="*/ 270893 h 436745"/>
                  <a:gd name="connsiteX73" fmla="*/ 342762 w 431217"/>
                  <a:gd name="connsiteY73" fmla="*/ 304064 h 436745"/>
                  <a:gd name="connsiteX74" fmla="*/ 306352 w 431217"/>
                  <a:gd name="connsiteY74" fmla="*/ 304064 h 436745"/>
                  <a:gd name="connsiteX75" fmla="*/ 339523 w 431217"/>
                  <a:gd name="connsiteY75" fmla="*/ 270893 h 436745"/>
                  <a:gd name="connsiteX76" fmla="*/ 276421 w 431217"/>
                  <a:gd name="connsiteY76" fmla="*/ 270893 h 436745"/>
                  <a:gd name="connsiteX77" fmla="*/ 276421 w 431217"/>
                  <a:gd name="connsiteY77" fmla="*/ 304064 h 436745"/>
                  <a:gd name="connsiteX78" fmla="*/ 240011 w 431217"/>
                  <a:gd name="connsiteY78" fmla="*/ 304064 h 436745"/>
                  <a:gd name="connsiteX79" fmla="*/ 273182 w 431217"/>
                  <a:gd name="connsiteY79" fmla="*/ 270893 h 436745"/>
                  <a:gd name="connsiteX80" fmla="*/ 210080 w 431217"/>
                  <a:gd name="connsiteY80" fmla="*/ 270893 h 436745"/>
                  <a:gd name="connsiteX81" fmla="*/ 210080 w 431217"/>
                  <a:gd name="connsiteY81" fmla="*/ 304064 h 436745"/>
                  <a:gd name="connsiteX82" fmla="*/ 173670 w 431217"/>
                  <a:gd name="connsiteY82" fmla="*/ 304064 h 436745"/>
                  <a:gd name="connsiteX83" fmla="*/ 206841 w 431217"/>
                  <a:gd name="connsiteY83" fmla="*/ 270893 h 436745"/>
                  <a:gd name="connsiteX84" fmla="*/ 143739 w 431217"/>
                  <a:gd name="connsiteY84" fmla="*/ 270893 h 436745"/>
                  <a:gd name="connsiteX85" fmla="*/ 143739 w 431217"/>
                  <a:gd name="connsiteY85" fmla="*/ 304064 h 436745"/>
                  <a:gd name="connsiteX86" fmla="*/ 107329 w 431217"/>
                  <a:gd name="connsiteY86" fmla="*/ 304064 h 436745"/>
                  <a:gd name="connsiteX87" fmla="*/ 140499 w 431217"/>
                  <a:gd name="connsiteY87" fmla="*/ 270893 h 436745"/>
                  <a:gd name="connsiteX88" fmla="*/ 91694 w 431217"/>
                  <a:gd name="connsiteY88" fmla="*/ 304064 h 436745"/>
                  <a:gd name="connsiteX89" fmla="*/ 88455 w 431217"/>
                  <a:gd name="connsiteY89" fmla="*/ 304064 h 436745"/>
                  <a:gd name="connsiteX90" fmla="*/ 88455 w 431217"/>
                  <a:gd name="connsiteY90" fmla="*/ 270893 h 436745"/>
                  <a:gd name="connsiteX91" fmla="*/ 124865 w 431217"/>
                  <a:gd name="connsiteY91" fmla="*/ 270893 h 436745"/>
                  <a:gd name="connsiteX92" fmla="*/ 409104 w 431217"/>
                  <a:gd name="connsiteY92" fmla="*/ 304064 h 436745"/>
                  <a:gd name="connsiteX93" fmla="*/ 372693 w 431217"/>
                  <a:gd name="connsiteY93" fmla="*/ 304064 h 436745"/>
                  <a:gd name="connsiteX94" fmla="*/ 405864 w 431217"/>
                  <a:gd name="connsiteY94" fmla="*/ 270893 h 436745"/>
                  <a:gd name="connsiteX95" fmla="*/ 409104 w 431217"/>
                  <a:gd name="connsiteY95" fmla="*/ 270893 h 436745"/>
                  <a:gd name="connsiteX96" fmla="*/ 11057 w 431217"/>
                  <a:gd name="connsiteY96" fmla="*/ 49756 h 436745"/>
                  <a:gd name="connsiteX97" fmla="*/ 420160 w 431217"/>
                  <a:gd name="connsiteY97" fmla="*/ 49756 h 436745"/>
                  <a:gd name="connsiteX98" fmla="*/ 420160 w 431217"/>
                  <a:gd name="connsiteY98" fmla="*/ 259836 h 436745"/>
                  <a:gd name="connsiteX99" fmla="*/ 11057 w 431217"/>
                  <a:gd name="connsiteY99" fmla="*/ 259836 h 436745"/>
                  <a:gd name="connsiteX100" fmla="*/ 22114 w 431217"/>
                  <a:gd name="connsiteY100" fmla="*/ 270893 h 436745"/>
                  <a:gd name="connsiteX101" fmla="*/ 58524 w 431217"/>
                  <a:gd name="connsiteY101" fmla="*/ 270893 h 436745"/>
                  <a:gd name="connsiteX102" fmla="*/ 25353 w 431217"/>
                  <a:gd name="connsiteY102" fmla="*/ 304064 h 436745"/>
                  <a:gd name="connsiteX103" fmla="*/ 22114 w 431217"/>
                  <a:gd name="connsiteY103" fmla="*/ 304064 h 43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31217" h="436745">
                    <a:moveTo>
                      <a:pt x="77398" y="315120"/>
                    </a:moveTo>
                    <a:lnTo>
                      <a:pt x="77398" y="436746"/>
                    </a:lnTo>
                    <a:lnTo>
                      <a:pt x="88455" y="436746"/>
                    </a:lnTo>
                    <a:lnTo>
                      <a:pt x="88455" y="315120"/>
                    </a:lnTo>
                    <a:lnTo>
                      <a:pt x="342762" y="315120"/>
                    </a:lnTo>
                    <a:lnTo>
                      <a:pt x="342762" y="436746"/>
                    </a:lnTo>
                    <a:lnTo>
                      <a:pt x="353819" y="436746"/>
                    </a:lnTo>
                    <a:lnTo>
                      <a:pt x="353819" y="315120"/>
                    </a:lnTo>
                    <a:lnTo>
                      <a:pt x="425689" y="315120"/>
                    </a:lnTo>
                    <a:cubicBezTo>
                      <a:pt x="428742" y="315120"/>
                      <a:pt x="431217" y="312645"/>
                      <a:pt x="431217" y="309592"/>
                    </a:cubicBezTo>
                    <a:cubicBezTo>
                      <a:pt x="431217" y="306539"/>
                      <a:pt x="428742" y="304064"/>
                      <a:pt x="425689" y="304064"/>
                    </a:cubicBezTo>
                    <a:lnTo>
                      <a:pt x="420160" y="304064"/>
                    </a:lnTo>
                    <a:lnTo>
                      <a:pt x="420160" y="270893"/>
                    </a:lnTo>
                    <a:lnTo>
                      <a:pt x="431217" y="270893"/>
                    </a:lnTo>
                    <a:lnTo>
                      <a:pt x="431217" y="38699"/>
                    </a:lnTo>
                    <a:lnTo>
                      <a:pt x="353819" y="38699"/>
                    </a:lnTo>
                    <a:lnTo>
                      <a:pt x="353819" y="11057"/>
                    </a:lnTo>
                    <a:lnTo>
                      <a:pt x="364876" y="11057"/>
                    </a:lnTo>
                    <a:cubicBezTo>
                      <a:pt x="367930" y="11057"/>
                      <a:pt x="370405" y="8582"/>
                      <a:pt x="370405" y="5528"/>
                    </a:cubicBezTo>
                    <a:cubicBezTo>
                      <a:pt x="370405" y="2475"/>
                      <a:pt x="367930" y="0"/>
                      <a:pt x="364876" y="0"/>
                    </a:cubicBezTo>
                    <a:lnTo>
                      <a:pt x="331706" y="0"/>
                    </a:lnTo>
                    <a:cubicBezTo>
                      <a:pt x="328652" y="0"/>
                      <a:pt x="326177" y="2475"/>
                      <a:pt x="326177" y="5528"/>
                    </a:cubicBezTo>
                    <a:cubicBezTo>
                      <a:pt x="326177" y="8582"/>
                      <a:pt x="328652" y="11057"/>
                      <a:pt x="331706" y="11057"/>
                    </a:cubicBezTo>
                    <a:lnTo>
                      <a:pt x="342762" y="11057"/>
                    </a:lnTo>
                    <a:lnTo>
                      <a:pt x="342762" y="38699"/>
                    </a:lnTo>
                    <a:lnTo>
                      <a:pt x="221137" y="38699"/>
                    </a:lnTo>
                    <a:lnTo>
                      <a:pt x="221137" y="11057"/>
                    </a:lnTo>
                    <a:lnTo>
                      <a:pt x="232194" y="11057"/>
                    </a:lnTo>
                    <a:cubicBezTo>
                      <a:pt x="235247" y="11057"/>
                      <a:pt x="237722" y="8582"/>
                      <a:pt x="237722" y="5528"/>
                    </a:cubicBezTo>
                    <a:cubicBezTo>
                      <a:pt x="237722" y="2475"/>
                      <a:pt x="235247" y="0"/>
                      <a:pt x="232194" y="0"/>
                    </a:cubicBezTo>
                    <a:lnTo>
                      <a:pt x="199023" y="0"/>
                    </a:lnTo>
                    <a:cubicBezTo>
                      <a:pt x="195970" y="0"/>
                      <a:pt x="193495" y="2475"/>
                      <a:pt x="193495" y="5528"/>
                    </a:cubicBezTo>
                    <a:cubicBezTo>
                      <a:pt x="193495" y="8582"/>
                      <a:pt x="195970" y="11057"/>
                      <a:pt x="199023" y="11057"/>
                    </a:cubicBezTo>
                    <a:lnTo>
                      <a:pt x="210080" y="11057"/>
                    </a:lnTo>
                    <a:lnTo>
                      <a:pt x="210080" y="38699"/>
                    </a:lnTo>
                    <a:lnTo>
                      <a:pt x="88455" y="38699"/>
                    </a:lnTo>
                    <a:lnTo>
                      <a:pt x="88455" y="11057"/>
                    </a:lnTo>
                    <a:lnTo>
                      <a:pt x="99512" y="11057"/>
                    </a:lnTo>
                    <a:cubicBezTo>
                      <a:pt x="102565" y="11057"/>
                      <a:pt x="105040" y="8582"/>
                      <a:pt x="105040" y="5528"/>
                    </a:cubicBezTo>
                    <a:cubicBezTo>
                      <a:pt x="105040" y="2475"/>
                      <a:pt x="102565" y="0"/>
                      <a:pt x="99512" y="0"/>
                    </a:cubicBezTo>
                    <a:lnTo>
                      <a:pt x="66341" y="0"/>
                    </a:lnTo>
                    <a:cubicBezTo>
                      <a:pt x="63288" y="0"/>
                      <a:pt x="60813" y="2475"/>
                      <a:pt x="60813" y="5528"/>
                    </a:cubicBezTo>
                    <a:cubicBezTo>
                      <a:pt x="60813" y="8582"/>
                      <a:pt x="63288" y="11057"/>
                      <a:pt x="66341" y="11057"/>
                    </a:cubicBezTo>
                    <a:lnTo>
                      <a:pt x="77398" y="11057"/>
                    </a:lnTo>
                    <a:lnTo>
                      <a:pt x="77398" y="38699"/>
                    </a:lnTo>
                    <a:lnTo>
                      <a:pt x="0" y="38699"/>
                    </a:lnTo>
                    <a:lnTo>
                      <a:pt x="0" y="270893"/>
                    </a:lnTo>
                    <a:lnTo>
                      <a:pt x="11057" y="270893"/>
                    </a:lnTo>
                    <a:lnTo>
                      <a:pt x="11057" y="304064"/>
                    </a:lnTo>
                    <a:lnTo>
                      <a:pt x="5528" y="304064"/>
                    </a:lnTo>
                    <a:cubicBezTo>
                      <a:pt x="2475" y="304064"/>
                      <a:pt x="0" y="306539"/>
                      <a:pt x="0" y="309592"/>
                    </a:cubicBezTo>
                    <a:cubicBezTo>
                      <a:pt x="0" y="312645"/>
                      <a:pt x="2475" y="315120"/>
                      <a:pt x="5528" y="315120"/>
                    </a:cubicBezTo>
                    <a:close/>
                    <a:moveTo>
                      <a:pt x="40988" y="304064"/>
                    </a:moveTo>
                    <a:lnTo>
                      <a:pt x="74158" y="270893"/>
                    </a:lnTo>
                    <a:lnTo>
                      <a:pt x="77398" y="270893"/>
                    </a:lnTo>
                    <a:lnTo>
                      <a:pt x="77398" y="304064"/>
                    </a:lnTo>
                    <a:close/>
                    <a:moveTo>
                      <a:pt x="191206" y="270893"/>
                    </a:moveTo>
                    <a:lnTo>
                      <a:pt x="158036" y="304064"/>
                    </a:lnTo>
                    <a:lnTo>
                      <a:pt x="154796" y="304064"/>
                    </a:lnTo>
                    <a:lnTo>
                      <a:pt x="154796" y="270893"/>
                    </a:lnTo>
                    <a:close/>
                    <a:moveTo>
                      <a:pt x="257547" y="270893"/>
                    </a:moveTo>
                    <a:lnTo>
                      <a:pt x="224377" y="304064"/>
                    </a:lnTo>
                    <a:lnTo>
                      <a:pt x="221137" y="304064"/>
                    </a:lnTo>
                    <a:lnTo>
                      <a:pt x="221137" y="270893"/>
                    </a:lnTo>
                    <a:close/>
                    <a:moveTo>
                      <a:pt x="323888" y="270893"/>
                    </a:moveTo>
                    <a:lnTo>
                      <a:pt x="290718" y="304064"/>
                    </a:lnTo>
                    <a:lnTo>
                      <a:pt x="287478" y="304064"/>
                    </a:lnTo>
                    <a:lnTo>
                      <a:pt x="287478" y="270893"/>
                    </a:lnTo>
                    <a:close/>
                    <a:moveTo>
                      <a:pt x="353819" y="304064"/>
                    </a:moveTo>
                    <a:lnTo>
                      <a:pt x="353819" y="270893"/>
                    </a:lnTo>
                    <a:lnTo>
                      <a:pt x="390230" y="270893"/>
                    </a:lnTo>
                    <a:lnTo>
                      <a:pt x="357059" y="304064"/>
                    </a:lnTo>
                    <a:close/>
                    <a:moveTo>
                      <a:pt x="342762" y="270893"/>
                    </a:moveTo>
                    <a:lnTo>
                      <a:pt x="342762" y="304064"/>
                    </a:lnTo>
                    <a:lnTo>
                      <a:pt x="306352" y="304064"/>
                    </a:lnTo>
                    <a:lnTo>
                      <a:pt x="339523" y="270893"/>
                    </a:lnTo>
                    <a:close/>
                    <a:moveTo>
                      <a:pt x="276421" y="270893"/>
                    </a:moveTo>
                    <a:lnTo>
                      <a:pt x="276421" y="304064"/>
                    </a:lnTo>
                    <a:lnTo>
                      <a:pt x="240011" y="304064"/>
                    </a:lnTo>
                    <a:lnTo>
                      <a:pt x="273182" y="270893"/>
                    </a:lnTo>
                    <a:close/>
                    <a:moveTo>
                      <a:pt x="210080" y="270893"/>
                    </a:moveTo>
                    <a:lnTo>
                      <a:pt x="210080" y="304064"/>
                    </a:lnTo>
                    <a:lnTo>
                      <a:pt x="173670" y="304064"/>
                    </a:lnTo>
                    <a:lnTo>
                      <a:pt x="206841" y="270893"/>
                    </a:lnTo>
                    <a:close/>
                    <a:moveTo>
                      <a:pt x="143739" y="270893"/>
                    </a:moveTo>
                    <a:lnTo>
                      <a:pt x="143739" y="304064"/>
                    </a:lnTo>
                    <a:lnTo>
                      <a:pt x="107329" y="304064"/>
                    </a:lnTo>
                    <a:lnTo>
                      <a:pt x="140499" y="270893"/>
                    </a:lnTo>
                    <a:close/>
                    <a:moveTo>
                      <a:pt x="91694" y="304064"/>
                    </a:moveTo>
                    <a:lnTo>
                      <a:pt x="88455" y="304064"/>
                    </a:lnTo>
                    <a:lnTo>
                      <a:pt x="88455" y="270893"/>
                    </a:lnTo>
                    <a:lnTo>
                      <a:pt x="124865" y="270893"/>
                    </a:lnTo>
                    <a:close/>
                    <a:moveTo>
                      <a:pt x="409104" y="304064"/>
                    </a:moveTo>
                    <a:lnTo>
                      <a:pt x="372693" y="304064"/>
                    </a:lnTo>
                    <a:lnTo>
                      <a:pt x="405864" y="270893"/>
                    </a:lnTo>
                    <a:lnTo>
                      <a:pt x="409104" y="270893"/>
                    </a:lnTo>
                    <a:close/>
                    <a:moveTo>
                      <a:pt x="11057" y="49756"/>
                    </a:moveTo>
                    <a:lnTo>
                      <a:pt x="420160" y="49756"/>
                    </a:lnTo>
                    <a:lnTo>
                      <a:pt x="420160" y="259836"/>
                    </a:lnTo>
                    <a:lnTo>
                      <a:pt x="11057" y="259836"/>
                    </a:lnTo>
                    <a:close/>
                    <a:moveTo>
                      <a:pt x="22114" y="270893"/>
                    </a:moveTo>
                    <a:lnTo>
                      <a:pt x="58524" y="270893"/>
                    </a:lnTo>
                    <a:lnTo>
                      <a:pt x="25353" y="304064"/>
                    </a:lnTo>
                    <a:lnTo>
                      <a:pt x="22114" y="304064"/>
                    </a:lnTo>
                    <a:close/>
                  </a:path>
                </a:pathLst>
              </a:custGeom>
              <a:solidFill>
                <a:schemeClr val="bg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706138F-4662-9F16-656A-7109112DC4DE}"/>
              </a:ext>
            </a:extLst>
          </p:cNvPr>
          <p:cNvSpPr txBox="1"/>
          <p:nvPr/>
        </p:nvSpPr>
        <p:spPr>
          <a:xfrm>
            <a:off x="690437" y="624521"/>
            <a:ext cx="4464496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9035E75-AF27-B75D-1183-B2C733C0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95EE77-E281-A293-5504-08BC771D57F2}"/>
              </a:ext>
            </a:extLst>
          </p:cNvPr>
          <p:cNvSpPr/>
          <p:nvPr/>
        </p:nvSpPr>
        <p:spPr>
          <a:xfrm>
            <a:off x="6961393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1B436E-C23D-5F74-16A0-9760BF47B2E6}"/>
              </a:ext>
            </a:extLst>
          </p:cNvPr>
          <p:cNvSpPr/>
          <p:nvPr/>
        </p:nvSpPr>
        <p:spPr>
          <a:xfrm>
            <a:off x="79237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8BEB894-97A2-F693-AFB0-A6CABF368CFE}"/>
              </a:ext>
            </a:extLst>
          </p:cNvPr>
          <p:cNvSpPr/>
          <p:nvPr/>
        </p:nvSpPr>
        <p:spPr>
          <a:xfrm>
            <a:off x="9092846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A35A2CA-3931-62AF-B8C0-D9CF83ED18DE}"/>
              </a:ext>
            </a:extLst>
          </p:cNvPr>
          <p:cNvSpPr/>
          <p:nvPr/>
        </p:nvSpPr>
        <p:spPr>
          <a:xfrm>
            <a:off x="6532191" y="1222610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006B17-22EE-8D1A-DD1D-7FA5D0631CDE}"/>
              </a:ext>
            </a:extLst>
          </p:cNvPr>
          <p:cNvSpPr/>
          <p:nvPr/>
        </p:nvSpPr>
        <p:spPr>
          <a:xfrm>
            <a:off x="8307557" y="341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9461E-6 0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04793E-6 0 L 0.13415 -1.01852 " pathEditMode="relative" rAng="0" ptsTypes="AA">
                                      <p:cBhvr>
                                        <p:cTn id="28" dur="3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1928E-6 -2.59259E-6 L -0.10771 0.81991 " pathEditMode="relative" rAng="0" ptsTypes="AA">
                                      <p:cBhvr>
                                        <p:cTn id="30" dur="3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3389E-6 -2.96296E-6 L 0.13415 -1.01852 " pathEditMode="relative" rAng="0" ptsTypes="AA">
                                      <p:cBhvr>
                                        <p:cTn id="32" dur="3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3" grpId="0" animBg="1"/>
      <p:bldP spid="24" grpId="0" animBg="1"/>
      <p:bldP spid="4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DEA99BE-93AD-5693-48D5-6993E195AF32}"/>
              </a:ext>
            </a:extLst>
          </p:cNvPr>
          <p:cNvGrpSpPr/>
          <p:nvPr/>
        </p:nvGrpSpPr>
        <p:grpSpPr>
          <a:xfrm>
            <a:off x="618429" y="1635163"/>
            <a:ext cx="5121988" cy="1102196"/>
            <a:chOff x="5420152" y="1118571"/>
            <a:chExt cx="5121988" cy="110219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65E098E-A6EA-8CE6-B829-792EA02A80F1}"/>
                </a:ext>
              </a:extLst>
            </p:cNvPr>
            <p:cNvGrpSpPr/>
            <p:nvPr/>
          </p:nvGrpSpPr>
          <p:grpSpPr>
            <a:xfrm>
              <a:off x="6989195" y="1139091"/>
              <a:ext cx="3552945" cy="1061157"/>
              <a:chOff x="609441" y="1238324"/>
              <a:chExt cx="3233689" cy="106115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943F0D4-0D9F-C58A-CAAC-D17A3F11CFCE}"/>
                  </a:ext>
                </a:extLst>
              </p:cNvPr>
              <p:cNvSpPr txBox="1"/>
              <p:nvPr/>
            </p:nvSpPr>
            <p:spPr>
              <a:xfrm>
                <a:off x="609600" y="1238324"/>
                <a:ext cx="323353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Segoe UI Black" panose="020B0A02040204020203" pitchFamily="34" charset="0"/>
                  </a:rPr>
                  <a:t>Problem Statement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F299D8-A6D4-8EAD-8042-A8D69E9FEB4E}"/>
                  </a:ext>
                </a:extLst>
              </p:cNvPr>
              <p:cNvSpPr txBox="1"/>
              <p:nvPr/>
            </p:nvSpPr>
            <p:spPr>
              <a:xfrm>
                <a:off x="609441" y="1739441"/>
                <a:ext cx="3233689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101A"/>
                    </a:solidFill>
                    <a:effectLst/>
                  </a:rPr>
                  <a:t>Key indicators of fraudulent activity?</a:t>
                </a: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101A"/>
                    </a:solidFill>
                    <a:effectLst/>
                  </a:rPr>
                  <a:t>Effect of entry modes on fraud?</a:t>
                </a: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101A"/>
                    </a:solidFill>
                    <a:effectLst/>
                  </a:rPr>
                  <a:t>Role of demographics in fraud prediction?</a:t>
                </a: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101A"/>
                    </a:solidFill>
                    <a:effectLst/>
                  </a:rPr>
                  <a:t>Predictive model accuracy?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339AAB7-CC12-C8EE-2721-35A559CD860F}"/>
                </a:ext>
              </a:extLst>
            </p:cNvPr>
            <p:cNvGrpSpPr/>
            <p:nvPr/>
          </p:nvGrpSpPr>
          <p:grpSpPr>
            <a:xfrm>
              <a:off x="5420152" y="1118571"/>
              <a:ext cx="1102196" cy="1102196"/>
              <a:chOff x="5420152" y="1118571"/>
              <a:chExt cx="1102196" cy="1102196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4F8731D8-DB95-EC82-3A38-1AD59592B58D}"/>
                  </a:ext>
                </a:extLst>
              </p:cNvPr>
              <p:cNvSpPr/>
              <p:nvPr/>
            </p:nvSpPr>
            <p:spPr>
              <a:xfrm>
                <a:off x="5420152" y="1118571"/>
                <a:ext cx="1102196" cy="11021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Graphic 28" descr="Binoculars outline">
                <a:extLst>
                  <a:ext uri="{FF2B5EF4-FFF2-40B4-BE49-F238E27FC236}">
                    <a16:creationId xmlns:a16="http://schemas.microsoft.com/office/drawing/2014/main" id="{B2A833B8-B534-EABF-AFDB-0786DE338190}"/>
                  </a:ext>
                </a:extLst>
              </p:cNvPr>
              <p:cNvSpPr/>
              <p:nvPr/>
            </p:nvSpPr>
            <p:spPr>
              <a:xfrm>
                <a:off x="5794755" y="1502980"/>
                <a:ext cx="352990" cy="333379"/>
              </a:xfrm>
              <a:custGeom>
                <a:avLst/>
                <a:gdLst>
                  <a:gd name="connsiteX0" fmla="*/ 364876 w 398046"/>
                  <a:gd name="connsiteY0" fmla="*/ 66341 h 375933"/>
                  <a:gd name="connsiteX1" fmla="*/ 298535 w 398046"/>
                  <a:gd name="connsiteY1" fmla="*/ 66341 h 375933"/>
                  <a:gd name="connsiteX2" fmla="*/ 298535 w 398046"/>
                  <a:gd name="connsiteY2" fmla="*/ 49756 h 375933"/>
                  <a:gd name="connsiteX3" fmla="*/ 309592 w 398046"/>
                  <a:gd name="connsiteY3" fmla="*/ 49756 h 375933"/>
                  <a:gd name="connsiteX4" fmla="*/ 309592 w 398046"/>
                  <a:gd name="connsiteY4" fmla="*/ 0 h 375933"/>
                  <a:gd name="connsiteX5" fmla="*/ 226666 w 398046"/>
                  <a:gd name="connsiteY5" fmla="*/ 0 h 375933"/>
                  <a:gd name="connsiteX6" fmla="*/ 226666 w 398046"/>
                  <a:gd name="connsiteY6" fmla="*/ 49756 h 375933"/>
                  <a:gd name="connsiteX7" fmla="*/ 237722 w 398046"/>
                  <a:gd name="connsiteY7" fmla="*/ 49756 h 375933"/>
                  <a:gd name="connsiteX8" fmla="*/ 237722 w 398046"/>
                  <a:gd name="connsiteY8" fmla="*/ 66341 h 375933"/>
                  <a:gd name="connsiteX9" fmla="*/ 226666 w 398046"/>
                  <a:gd name="connsiteY9" fmla="*/ 66341 h 375933"/>
                  <a:gd name="connsiteX10" fmla="*/ 226666 w 398046"/>
                  <a:gd name="connsiteY10" fmla="*/ 93983 h 375933"/>
                  <a:gd name="connsiteX11" fmla="*/ 171381 w 398046"/>
                  <a:gd name="connsiteY11" fmla="*/ 93983 h 375933"/>
                  <a:gd name="connsiteX12" fmla="*/ 171381 w 398046"/>
                  <a:gd name="connsiteY12" fmla="*/ 66341 h 375933"/>
                  <a:gd name="connsiteX13" fmla="*/ 160324 w 398046"/>
                  <a:gd name="connsiteY13" fmla="*/ 66341 h 375933"/>
                  <a:gd name="connsiteX14" fmla="*/ 160324 w 398046"/>
                  <a:gd name="connsiteY14" fmla="*/ 49756 h 375933"/>
                  <a:gd name="connsiteX15" fmla="*/ 171381 w 398046"/>
                  <a:gd name="connsiteY15" fmla="*/ 49756 h 375933"/>
                  <a:gd name="connsiteX16" fmla="*/ 171381 w 398046"/>
                  <a:gd name="connsiteY16" fmla="*/ 0 h 375933"/>
                  <a:gd name="connsiteX17" fmla="*/ 88455 w 398046"/>
                  <a:gd name="connsiteY17" fmla="*/ 0 h 375933"/>
                  <a:gd name="connsiteX18" fmla="*/ 88455 w 398046"/>
                  <a:gd name="connsiteY18" fmla="*/ 49756 h 375933"/>
                  <a:gd name="connsiteX19" fmla="*/ 99512 w 398046"/>
                  <a:gd name="connsiteY19" fmla="*/ 49756 h 375933"/>
                  <a:gd name="connsiteX20" fmla="*/ 99512 w 398046"/>
                  <a:gd name="connsiteY20" fmla="*/ 66341 h 375933"/>
                  <a:gd name="connsiteX21" fmla="*/ 33171 w 398046"/>
                  <a:gd name="connsiteY21" fmla="*/ 66341 h 375933"/>
                  <a:gd name="connsiteX22" fmla="*/ 0 w 398046"/>
                  <a:gd name="connsiteY22" fmla="*/ 248779 h 375933"/>
                  <a:gd name="connsiteX23" fmla="*/ 0 w 398046"/>
                  <a:gd name="connsiteY23" fmla="*/ 353819 h 375933"/>
                  <a:gd name="connsiteX24" fmla="*/ 22114 w 398046"/>
                  <a:gd name="connsiteY24" fmla="*/ 375933 h 375933"/>
                  <a:gd name="connsiteX25" fmla="*/ 105040 w 398046"/>
                  <a:gd name="connsiteY25" fmla="*/ 375933 h 375933"/>
                  <a:gd name="connsiteX26" fmla="*/ 127154 w 398046"/>
                  <a:gd name="connsiteY26" fmla="*/ 353819 h 375933"/>
                  <a:gd name="connsiteX27" fmla="*/ 127154 w 398046"/>
                  <a:gd name="connsiteY27" fmla="*/ 221137 h 375933"/>
                  <a:gd name="connsiteX28" fmla="*/ 149268 w 398046"/>
                  <a:gd name="connsiteY28" fmla="*/ 221137 h 375933"/>
                  <a:gd name="connsiteX29" fmla="*/ 171381 w 398046"/>
                  <a:gd name="connsiteY29" fmla="*/ 199023 h 375933"/>
                  <a:gd name="connsiteX30" fmla="*/ 171381 w 398046"/>
                  <a:gd name="connsiteY30" fmla="*/ 193495 h 375933"/>
                  <a:gd name="connsiteX31" fmla="*/ 226666 w 398046"/>
                  <a:gd name="connsiteY31" fmla="*/ 193495 h 375933"/>
                  <a:gd name="connsiteX32" fmla="*/ 226666 w 398046"/>
                  <a:gd name="connsiteY32" fmla="*/ 199023 h 375933"/>
                  <a:gd name="connsiteX33" fmla="*/ 248779 w 398046"/>
                  <a:gd name="connsiteY33" fmla="*/ 221137 h 375933"/>
                  <a:gd name="connsiteX34" fmla="*/ 270893 w 398046"/>
                  <a:gd name="connsiteY34" fmla="*/ 221137 h 375933"/>
                  <a:gd name="connsiteX35" fmla="*/ 270893 w 398046"/>
                  <a:gd name="connsiteY35" fmla="*/ 353819 h 375933"/>
                  <a:gd name="connsiteX36" fmla="*/ 293007 w 398046"/>
                  <a:gd name="connsiteY36" fmla="*/ 375933 h 375933"/>
                  <a:gd name="connsiteX37" fmla="*/ 375933 w 398046"/>
                  <a:gd name="connsiteY37" fmla="*/ 375933 h 375933"/>
                  <a:gd name="connsiteX38" fmla="*/ 398047 w 398046"/>
                  <a:gd name="connsiteY38" fmla="*/ 353819 h 375933"/>
                  <a:gd name="connsiteX39" fmla="*/ 398047 w 398046"/>
                  <a:gd name="connsiteY39" fmla="*/ 248779 h 375933"/>
                  <a:gd name="connsiteX40" fmla="*/ 99512 w 398046"/>
                  <a:gd name="connsiteY40" fmla="*/ 11057 h 375933"/>
                  <a:gd name="connsiteX41" fmla="*/ 160324 w 398046"/>
                  <a:gd name="connsiteY41" fmla="*/ 11057 h 375933"/>
                  <a:gd name="connsiteX42" fmla="*/ 160324 w 398046"/>
                  <a:gd name="connsiteY42" fmla="*/ 38699 h 375933"/>
                  <a:gd name="connsiteX43" fmla="*/ 99512 w 398046"/>
                  <a:gd name="connsiteY43" fmla="*/ 38699 h 375933"/>
                  <a:gd name="connsiteX44" fmla="*/ 110569 w 398046"/>
                  <a:gd name="connsiteY44" fmla="*/ 49756 h 375933"/>
                  <a:gd name="connsiteX45" fmla="*/ 149268 w 398046"/>
                  <a:gd name="connsiteY45" fmla="*/ 49756 h 375933"/>
                  <a:gd name="connsiteX46" fmla="*/ 149268 w 398046"/>
                  <a:gd name="connsiteY46" fmla="*/ 66341 h 375933"/>
                  <a:gd name="connsiteX47" fmla="*/ 110569 w 398046"/>
                  <a:gd name="connsiteY47" fmla="*/ 66341 h 375933"/>
                  <a:gd name="connsiteX48" fmla="*/ 116097 w 398046"/>
                  <a:gd name="connsiteY48" fmla="*/ 353819 h 375933"/>
                  <a:gd name="connsiteX49" fmla="*/ 105040 w 398046"/>
                  <a:gd name="connsiteY49" fmla="*/ 364876 h 375933"/>
                  <a:gd name="connsiteX50" fmla="*/ 22114 w 398046"/>
                  <a:gd name="connsiteY50" fmla="*/ 364876 h 375933"/>
                  <a:gd name="connsiteX51" fmla="*/ 11057 w 398046"/>
                  <a:gd name="connsiteY51" fmla="*/ 353819 h 375933"/>
                  <a:gd name="connsiteX52" fmla="*/ 11057 w 398046"/>
                  <a:gd name="connsiteY52" fmla="*/ 249774 h 375933"/>
                  <a:gd name="connsiteX53" fmla="*/ 16265 w 398046"/>
                  <a:gd name="connsiteY53" fmla="*/ 221137 h 375933"/>
                  <a:gd name="connsiteX54" fmla="*/ 116097 w 398046"/>
                  <a:gd name="connsiteY54" fmla="*/ 221137 h 375933"/>
                  <a:gd name="connsiteX55" fmla="*/ 160324 w 398046"/>
                  <a:gd name="connsiteY55" fmla="*/ 199023 h 375933"/>
                  <a:gd name="connsiteX56" fmla="*/ 149268 w 398046"/>
                  <a:gd name="connsiteY56" fmla="*/ 210080 h 375933"/>
                  <a:gd name="connsiteX57" fmla="*/ 18277 w 398046"/>
                  <a:gd name="connsiteY57" fmla="*/ 210080 h 375933"/>
                  <a:gd name="connsiteX58" fmla="*/ 42398 w 398046"/>
                  <a:gd name="connsiteY58" fmla="*/ 77398 h 375933"/>
                  <a:gd name="connsiteX59" fmla="*/ 160324 w 398046"/>
                  <a:gd name="connsiteY59" fmla="*/ 77398 h 375933"/>
                  <a:gd name="connsiteX60" fmla="*/ 171381 w 398046"/>
                  <a:gd name="connsiteY60" fmla="*/ 182438 h 375933"/>
                  <a:gd name="connsiteX61" fmla="*/ 171381 w 398046"/>
                  <a:gd name="connsiteY61" fmla="*/ 105040 h 375933"/>
                  <a:gd name="connsiteX62" fmla="*/ 226666 w 398046"/>
                  <a:gd name="connsiteY62" fmla="*/ 105040 h 375933"/>
                  <a:gd name="connsiteX63" fmla="*/ 226666 w 398046"/>
                  <a:gd name="connsiteY63" fmla="*/ 182438 h 375933"/>
                  <a:gd name="connsiteX64" fmla="*/ 237722 w 398046"/>
                  <a:gd name="connsiteY64" fmla="*/ 11057 h 375933"/>
                  <a:gd name="connsiteX65" fmla="*/ 298535 w 398046"/>
                  <a:gd name="connsiteY65" fmla="*/ 11057 h 375933"/>
                  <a:gd name="connsiteX66" fmla="*/ 298535 w 398046"/>
                  <a:gd name="connsiteY66" fmla="*/ 38699 h 375933"/>
                  <a:gd name="connsiteX67" fmla="*/ 237722 w 398046"/>
                  <a:gd name="connsiteY67" fmla="*/ 38699 h 375933"/>
                  <a:gd name="connsiteX68" fmla="*/ 248779 w 398046"/>
                  <a:gd name="connsiteY68" fmla="*/ 49756 h 375933"/>
                  <a:gd name="connsiteX69" fmla="*/ 287478 w 398046"/>
                  <a:gd name="connsiteY69" fmla="*/ 49756 h 375933"/>
                  <a:gd name="connsiteX70" fmla="*/ 287478 w 398046"/>
                  <a:gd name="connsiteY70" fmla="*/ 66341 h 375933"/>
                  <a:gd name="connsiteX71" fmla="*/ 248779 w 398046"/>
                  <a:gd name="connsiteY71" fmla="*/ 66341 h 375933"/>
                  <a:gd name="connsiteX72" fmla="*/ 248779 w 398046"/>
                  <a:gd name="connsiteY72" fmla="*/ 210080 h 375933"/>
                  <a:gd name="connsiteX73" fmla="*/ 237722 w 398046"/>
                  <a:gd name="connsiteY73" fmla="*/ 199023 h 375933"/>
                  <a:gd name="connsiteX74" fmla="*/ 237722 w 398046"/>
                  <a:gd name="connsiteY74" fmla="*/ 77398 h 375933"/>
                  <a:gd name="connsiteX75" fmla="*/ 355649 w 398046"/>
                  <a:gd name="connsiteY75" fmla="*/ 77398 h 375933"/>
                  <a:gd name="connsiteX76" fmla="*/ 379770 w 398046"/>
                  <a:gd name="connsiteY76" fmla="*/ 210080 h 375933"/>
                  <a:gd name="connsiteX77" fmla="*/ 248779 w 398046"/>
                  <a:gd name="connsiteY77" fmla="*/ 210080 h 375933"/>
                  <a:gd name="connsiteX78" fmla="*/ 386990 w 398046"/>
                  <a:gd name="connsiteY78" fmla="*/ 353819 h 375933"/>
                  <a:gd name="connsiteX79" fmla="*/ 375933 w 398046"/>
                  <a:gd name="connsiteY79" fmla="*/ 364876 h 375933"/>
                  <a:gd name="connsiteX80" fmla="*/ 293007 w 398046"/>
                  <a:gd name="connsiteY80" fmla="*/ 364876 h 375933"/>
                  <a:gd name="connsiteX81" fmla="*/ 281950 w 398046"/>
                  <a:gd name="connsiteY81" fmla="*/ 353819 h 375933"/>
                  <a:gd name="connsiteX82" fmla="*/ 281950 w 398046"/>
                  <a:gd name="connsiteY82" fmla="*/ 221137 h 375933"/>
                  <a:gd name="connsiteX83" fmla="*/ 381782 w 398046"/>
                  <a:gd name="connsiteY83" fmla="*/ 221137 h 375933"/>
                  <a:gd name="connsiteX84" fmla="*/ 386990 w 398046"/>
                  <a:gd name="connsiteY84" fmla="*/ 249774 h 375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398046" h="375933">
                    <a:moveTo>
                      <a:pt x="364876" y="66341"/>
                    </a:moveTo>
                    <a:lnTo>
                      <a:pt x="298535" y="66341"/>
                    </a:lnTo>
                    <a:lnTo>
                      <a:pt x="298535" y="49756"/>
                    </a:lnTo>
                    <a:lnTo>
                      <a:pt x="309592" y="49756"/>
                    </a:lnTo>
                    <a:lnTo>
                      <a:pt x="309592" y="0"/>
                    </a:lnTo>
                    <a:lnTo>
                      <a:pt x="226666" y="0"/>
                    </a:lnTo>
                    <a:lnTo>
                      <a:pt x="226666" y="49756"/>
                    </a:lnTo>
                    <a:lnTo>
                      <a:pt x="237722" y="49756"/>
                    </a:lnTo>
                    <a:lnTo>
                      <a:pt x="237722" y="66341"/>
                    </a:lnTo>
                    <a:lnTo>
                      <a:pt x="226666" y="66341"/>
                    </a:lnTo>
                    <a:lnTo>
                      <a:pt x="226666" y="93983"/>
                    </a:lnTo>
                    <a:lnTo>
                      <a:pt x="171381" y="93983"/>
                    </a:lnTo>
                    <a:lnTo>
                      <a:pt x="171381" y="66341"/>
                    </a:lnTo>
                    <a:lnTo>
                      <a:pt x="160324" y="66341"/>
                    </a:lnTo>
                    <a:lnTo>
                      <a:pt x="160324" y="49756"/>
                    </a:lnTo>
                    <a:lnTo>
                      <a:pt x="171381" y="49756"/>
                    </a:lnTo>
                    <a:lnTo>
                      <a:pt x="171381" y="0"/>
                    </a:lnTo>
                    <a:lnTo>
                      <a:pt x="88455" y="0"/>
                    </a:lnTo>
                    <a:lnTo>
                      <a:pt x="88455" y="49756"/>
                    </a:lnTo>
                    <a:lnTo>
                      <a:pt x="99512" y="49756"/>
                    </a:lnTo>
                    <a:lnTo>
                      <a:pt x="99512" y="66341"/>
                    </a:lnTo>
                    <a:lnTo>
                      <a:pt x="33171" y="66341"/>
                    </a:lnTo>
                    <a:lnTo>
                      <a:pt x="0" y="248779"/>
                    </a:lnTo>
                    <a:lnTo>
                      <a:pt x="0" y="353819"/>
                    </a:lnTo>
                    <a:cubicBezTo>
                      <a:pt x="36" y="366017"/>
                      <a:pt x="9916" y="375897"/>
                      <a:pt x="22114" y="375933"/>
                    </a:cubicBezTo>
                    <a:lnTo>
                      <a:pt x="105040" y="375933"/>
                    </a:lnTo>
                    <a:cubicBezTo>
                      <a:pt x="117238" y="375897"/>
                      <a:pt x="127117" y="366017"/>
                      <a:pt x="127154" y="353819"/>
                    </a:cubicBezTo>
                    <a:lnTo>
                      <a:pt x="127154" y="221137"/>
                    </a:lnTo>
                    <a:lnTo>
                      <a:pt x="149268" y="221137"/>
                    </a:lnTo>
                    <a:cubicBezTo>
                      <a:pt x="161465" y="221101"/>
                      <a:pt x="171345" y="211221"/>
                      <a:pt x="171381" y="199023"/>
                    </a:cubicBezTo>
                    <a:lnTo>
                      <a:pt x="171381" y="193495"/>
                    </a:lnTo>
                    <a:lnTo>
                      <a:pt x="226666" y="193495"/>
                    </a:lnTo>
                    <a:lnTo>
                      <a:pt x="226666" y="199023"/>
                    </a:lnTo>
                    <a:cubicBezTo>
                      <a:pt x="226702" y="211221"/>
                      <a:pt x="236581" y="221101"/>
                      <a:pt x="248779" y="221137"/>
                    </a:cubicBezTo>
                    <a:lnTo>
                      <a:pt x="270893" y="221137"/>
                    </a:lnTo>
                    <a:lnTo>
                      <a:pt x="270893" y="353819"/>
                    </a:lnTo>
                    <a:cubicBezTo>
                      <a:pt x="270929" y="366017"/>
                      <a:pt x="280809" y="375897"/>
                      <a:pt x="293007" y="375933"/>
                    </a:cubicBezTo>
                    <a:lnTo>
                      <a:pt x="375933" y="375933"/>
                    </a:lnTo>
                    <a:cubicBezTo>
                      <a:pt x="388131" y="375897"/>
                      <a:pt x="398010" y="366017"/>
                      <a:pt x="398047" y="353819"/>
                    </a:cubicBezTo>
                    <a:lnTo>
                      <a:pt x="398047" y="248779"/>
                    </a:lnTo>
                    <a:close/>
                    <a:moveTo>
                      <a:pt x="99512" y="11057"/>
                    </a:moveTo>
                    <a:lnTo>
                      <a:pt x="160324" y="11057"/>
                    </a:lnTo>
                    <a:lnTo>
                      <a:pt x="160324" y="38699"/>
                    </a:lnTo>
                    <a:lnTo>
                      <a:pt x="99512" y="38699"/>
                    </a:lnTo>
                    <a:close/>
                    <a:moveTo>
                      <a:pt x="110569" y="49756"/>
                    </a:moveTo>
                    <a:lnTo>
                      <a:pt x="149268" y="49756"/>
                    </a:lnTo>
                    <a:lnTo>
                      <a:pt x="149268" y="66341"/>
                    </a:lnTo>
                    <a:lnTo>
                      <a:pt x="110569" y="66341"/>
                    </a:lnTo>
                    <a:close/>
                    <a:moveTo>
                      <a:pt x="116097" y="353819"/>
                    </a:moveTo>
                    <a:cubicBezTo>
                      <a:pt x="116097" y="359926"/>
                      <a:pt x="111147" y="364876"/>
                      <a:pt x="105040" y="364876"/>
                    </a:cubicBezTo>
                    <a:lnTo>
                      <a:pt x="22114" y="364876"/>
                    </a:lnTo>
                    <a:cubicBezTo>
                      <a:pt x="16007" y="364876"/>
                      <a:pt x="11057" y="359926"/>
                      <a:pt x="11057" y="353819"/>
                    </a:cubicBezTo>
                    <a:lnTo>
                      <a:pt x="11057" y="249774"/>
                    </a:lnTo>
                    <a:lnTo>
                      <a:pt x="16265" y="221137"/>
                    </a:lnTo>
                    <a:lnTo>
                      <a:pt x="116097" y="221137"/>
                    </a:lnTo>
                    <a:close/>
                    <a:moveTo>
                      <a:pt x="160324" y="199023"/>
                    </a:moveTo>
                    <a:cubicBezTo>
                      <a:pt x="160324" y="205130"/>
                      <a:pt x="155374" y="210080"/>
                      <a:pt x="149268" y="210080"/>
                    </a:cubicBezTo>
                    <a:lnTo>
                      <a:pt x="18277" y="210080"/>
                    </a:lnTo>
                    <a:lnTo>
                      <a:pt x="42398" y="77398"/>
                    </a:lnTo>
                    <a:lnTo>
                      <a:pt x="160324" y="77398"/>
                    </a:lnTo>
                    <a:close/>
                    <a:moveTo>
                      <a:pt x="171381" y="182438"/>
                    </a:moveTo>
                    <a:lnTo>
                      <a:pt x="171381" y="105040"/>
                    </a:lnTo>
                    <a:lnTo>
                      <a:pt x="226666" y="105040"/>
                    </a:lnTo>
                    <a:lnTo>
                      <a:pt x="226666" y="182438"/>
                    </a:lnTo>
                    <a:close/>
                    <a:moveTo>
                      <a:pt x="237722" y="11057"/>
                    </a:moveTo>
                    <a:lnTo>
                      <a:pt x="298535" y="11057"/>
                    </a:lnTo>
                    <a:lnTo>
                      <a:pt x="298535" y="38699"/>
                    </a:lnTo>
                    <a:lnTo>
                      <a:pt x="237722" y="38699"/>
                    </a:lnTo>
                    <a:close/>
                    <a:moveTo>
                      <a:pt x="248779" y="49756"/>
                    </a:moveTo>
                    <a:lnTo>
                      <a:pt x="287478" y="49756"/>
                    </a:lnTo>
                    <a:lnTo>
                      <a:pt x="287478" y="66341"/>
                    </a:lnTo>
                    <a:lnTo>
                      <a:pt x="248779" y="66341"/>
                    </a:lnTo>
                    <a:close/>
                    <a:moveTo>
                      <a:pt x="248779" y="210080"/>
                    </a:moveTo>
                    <a:cubicBezTo>
                      <a:pt x="242673" y="210080"/>
                      <a:pt x="237722" y="205130"/>
                      <a:pt x="237722" y="199023"/>
                    </a:cubicBezTo>
                    <a:lnTo>
                      <a:pt x="237722" y="77398"/>
                    </a:lnTo>
                    <a:lnTo>
                      <a:pt x="355649" y="77398"/>
                    </a:lnTo>
                    <a:lnTo>
                      <a:pt x="379770" y="210080"/>
                    </a:lnTo>
                    <a:lnTo>
                      <a:pt x="248779" y="210080"/>
                    </a:lnTo>
                    <a:close/>
                    <a:moveTo>
                      <a:pt x="386990" y="353819"/>
                    </a:moveTo>
                    <a:cubicBezTo>
                      <a:pt x="386990" y="359926"/>
                      <a:pt x="382040" y="364876"/>
                      <a:pt x="375933" y="364876"/>
                    </a:cubicBezTo>
                    <a:lnTo>
                      <a:pt x="293007" y="364876"/>
                    </a:lnTo>
                    <a:cubicBezTo>
                      <a:pt x="286900" y="364876"/>
                      <a:pt x="281950" y="359926"/>
                      <a:pt x="281950" y="353819"/>
                    </a:cubicBezTo>
                    <a:lnTo>
                      <a:pt x="281950" y="221137"/>
                    </a:lnTo>
                    <a:lnTo>
                      <a:pt x="381782" y="221137"/>
                    </a:lnTo>
                    <a:lnTo>
                      <a:pt x="386990" y="249774"/>
                    </a:lnTo>
                    <a:close/>
                  </a:path>
                </a:pathLst>
              </a:custGeom>
              <a:solidFill>
                <a:schemeClr val="bg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5D2863-BB8E-6CE9-499F-59D9B9713638}"/>
              </a:ext>
            </a:extLst>
          </p:cNvPr>
          <p:cNvGrpSpPr/>
          <p:nvPr/>
        </p:nvGrpSpPr>
        <p:grpSpPr>
          <a:xfrm>
            <a:off x="630114" y="3941539"/>
            <a:ext cx="5121988" cy="1102196"/>
            <a:chOff x="5420152" y="4685860"/>
            <a:chExt cx="5121988" cy="110219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659B0C6-75FC-58B1-0F11-815EEDB5B1BD}"/>
                </a:ext>
              </a:extLst>
            </p:cNvPr>
            <p:cNvGrpSpPr/>
            <p:nvPr/>
          </p:nvGrpSpPr>
          <p:grpSpPr>
            <a:xfrm>
              <a:off x="6989195" y="4706380"/>
              <a:ext cx="3552945" cy="1061157"/>
              <a:chOff x="609441" y="1238324"/>
              <a:chExt cx="3233689" cy="1061157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083F36F-E0B0-43F0-D647-A969931D6A64}"/>
                  </a:ext>
                </a:extLst>
              </p:cNvPr>
              <p:cNvSpPr txBox="1"/>
              <p:nvPr/>
            </p:nvSpPr>
            <p:spPr>
              <a:xfrm>
                <a:off x="609600" y="1238324"/>
                <a:ext cx="323353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Segoe UI Black" panose="020B0A02040204020203" pitchFamily="34" charset="0"/>
                  </a:rPr>
                  <a:t>Hypothesis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C4E635-34D6-E6F8-5355-04CC75F76FAD}"/>
                  </a:ext>
                </a:extLst>
              </p:cNvPr>
              <p:cNvSpPr txBox="1"/>
              <p:nvPr/>
            </p:nvSpPr>
            <p:spPr>
              <a:xfrm>
                <a:off x="609441" y="1739441"/>
                <a:ext cx="3233689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101A"/>
                    </a:solidFill>
                    <a:effectLst/>
                  </a:rPr>
                  <a:t>Transaction characteristics can determine fraud likelihood.</a:t>
                </a:r>
              </a:p>
              <a:p>
                <a:pPr marL="285750" indent="-2857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101A"/>
                    </a:solidFill>
                    <a:effectLst/>
                  </a:rPr>
                  <a:t>A well-developed model can accurately distinguish fraudulent transactions.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41EFE2A-FFF9-912A-1372-DE9C85F49D81}"/>
                </a:ext>
              </a:extLst>
            </p:cNvPr>
            <p:cNvGrpSpPr/>
            <p:nvPr/>
          </p:nvGrpSpPr>
          <p:grpSpPr>
            <a:xfrm>
              <a:off x="5420152" y="4685860"/>
              <a:ext cx="1102196" cy="1102196"/>
              <a:chOff x="5420152" y="4685860"/>
              <a:chExt cx="1102196" cy="1102196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E1797D5-D631-31D3-6CB6-17CE9E1A29AE}"/>
                  </a:ext>
                </a:extLst>
              </p:cNvPr>
              <p:cNvSpPr/>
              <p:nvPr/>
            </p:nvSpPr>
            <p:spPr>
              <a:xfrm>
                <a:off x="5420152" y="4685860"/>
                <a:ext cx="1102196" cy="1102196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Graphic 26" descr="Diamond outline">
                <a:extLst>
                  <a:ext uri="{FF2B5EF4-FFF2-40B4-BE49-F238E27FC236}">
                    <a16:creationId xmlns:a16="http://schemas.microsoft.com/office/drawing/2014/main" id="{83337100-05DA-29AF-E7D6-0F62BE51446B}"/>
                  </a:ext>
                </a:extLst>
              </p:cNvPr>
              <p:cNvSpPr/>
              <p:nvPr/>
            </p:nvSpPr>
            <p:spPr>
              <a:xfrm>
                <a:off x="5758770" y="5079059"/>
                <a:ext cx="424961" cy="315798"/>
              </a:xfrm>
              <a:custGeom>
                <a:avLst/>
                <a:gdLst>
                  <a:gd name="connsiteX0" fmla="*/ 385995 w 479204"/>
                  <a:gd name="connsiteY0" fmla="*/ 0 h 356108"/>
                  <a:gd name="connsiteX1" fmla="*/ 93209 w 479204"/>
                  <a:gd name="connsiteY1" fmla="*/ 0 h 356108"/>
                  <a:gd name="connsiteX2" fmla="*/ 0 w 479204"/>
                  <a:gd name="connsiteY2" fmla="*/ 116506 h 356108"/>
                  <a:gd name="connsiteX3" fmla="*/ 239602 w 479204"/>
                  <a:gd name="connsiteY3" fmla="*/ 356108 h 356108"/>
                  <a:gd name="connsiteX4" fmla="*/ 479204 w 479204"/>
                  <a:gd name="connsiteY4" fmla="*/ 116506 h 356108"/>
                  <a:gd name="connsiteX5" fmla="*/ 147404 w 479204"/>
                  <a:gd name="connsiteY5" fmla="*/ 121625 h 356108"/>
                  <a:gd name="connsiteX6" fmla="*/ 231741 w 479204"/>
                  <a:gd name="connsiteY6" fmla="*/ 332458 h 356108"/>
                  <a:gd name="connsiteX7" fmla="*/ 231647 w 479204"/>
                  <a:gd name="connsiteY7" fmla="*/ 332518 h 356108"/>
                  <a:gd name="connsiteX8" fmla="*/ 20848 w 479204"/>
                  <a:gd name="connsiteY8" fmla="*/ 121719 h 356108"/>
                  <a:gd name="connsiteX9" fmla="*/ 20886 w 479204"/>
                  <a:gd name="connsiteY9" fmla="*/ 121625 h 356108"/>
                  <a:gd name="connsiteX10" fmla="*/ 319891 w 479204"/>
                  <a:gd name="connsiteY10" fmla="*/ 121625 h 356108"/>
                  <a:gd name="connsiteX11" fmla="*/ 239652 w 479204"/>
                  <a:gd name="connsiteY11" fmla="*/ 322219 h 356108"/>
                  <a:gd name="connsiteX12" fmla="*/ 239552 w 479204"/>
                  <a:gd name="connsiteY12" fmla="*/ 322219 h 356108"/>
                  <a:gd name="connsiteX13" fmla="*/ 159313 w 479204"/>
                  <a:gd name="connsiteY13" fmla="*/ 121625 h 356108"/>
                  <a:gd name="connsiteX14" fmla="*/ 158577 w 479204"/>
                  <a:gd name="connsiteY14" fmla="*/ 110569 h 356108"/>
                  <a:gd name="connsiteX15" fmla="*/ 188431 w 479204"/>
                  <a:gd name="connsiteY15" fmla="*/ 11057 h 356108"/>
                  <a:gd name="connsiteX16" fmla="*/ 290773 w 479204"/>
                  <a:gd name="connsiteY16" fmla="*/ 11057 h 356108"/>
                  <a:gd name="connsiteX17" fmla="*/ 320627 w 479204"/>
                  <a:gd name="connsiteY17" fmla="*/ 110569 h 356108"/>
                  <a:gd name="connsiteX18" fmla="*/ 331800 w 479204"/>
                  <a:gd name="connsiteY18" fmla="*/ 121625 h 356108"/>
                  <a:gd name="connsiteX19" fmla="*/ 458318 w 479204"/>
                  <a:gd name="connsiteY19" fmla="*/ 121625 h 356108"/>
                  <a:gd name="connsiteX20" fmla="*/ 458356 w 479204"/>
                  <a:gd name="connsiteY20" fmla="*/ 121719 h 356108"/>
                  <a:gd name="connsiteX21" fmla="*/ 247557 w 479204"/>
                  <a:gd name="connsiteY21" fmla="*/ 332518 h 356108"/>
                  <a:gd name="connsiteX22" fmla="*/ 247480 w 479204"/>
                  <a:gd name="connsiteY22" fmla="*/ 332535 h 356108"/>
                  <a:gd name="connsiteX23" fmla="*/ 247463 w 479204"/>
                  <a:gd name="connsiteY23" fmla="*/ 332458 h 356108"/>
                  <a:gd name="connsiteX24" fmla="*/ 460186 w 479204"/>
                  <a:gd name="connsiteY24" fmla="*/ 110569 h 356108"/>
                  <a:gd name="connsiteX25" fmla="*/ 332170 w 479204"/>
                  <a:gd name="connsiteY25" fmla="*/ 110569 h 356108"/>
                  <a:gd name="connsiteX26" fmla="*/ 302317 w 479204"/>
                  <a:gd name="connsiteY26" fmla="*/ 11057 h 356108"/>
                  <a:gd name="connsiteX27" fmla="*/ 380687 w 479204"/>
                  <a:gd name="connsiteY27" fmla="*/ 11057 h 356108"/>
                  <a:gd name="connsiteX28" fmla="*/ 460225 w 479204"/>
                  <a:gd name="connsiteY28" fmla="*/ 110480 h 356108"/>
                  <a:gd name="connsiteX29" fmla="*/ 460186 w 479204"/>
                  <a:gd name="connsiteY29" fmla="*/ 110569 h 356108"/>
                  <a:gd name="connsiteX30" fmla="*/ 98517 w 479204"/>
                  <a:gd name="connsiteY30" fmla="*/ 11057 h 356108"/>
                  <a:gd name="connsiteX31" fmla="*/ 176888 w 479204"/>
                  <a:gd name="connsiteY31" fmla="*/ 11057 h 356108"/>
                  <a:gd name="connsiteX32" fmla="*/ 147034 w 479204"/>
                  <a:gd name="connsiteY32" fmla="*/ 110569 h 356108"/>
                  <a:gd name="connsiteX33" fmla="*/ 19018 w 479204"/>
                  <a:gd name="connsiteY33" fmla="*/ 110569 h 356108"/>
                  <a:gd name="connsiteX34" fmla="*/ 18974 w 479204"/>
                  <a:gd name="connsiteY34" fmla="*/ 110480 h 356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79204" h="356108">
                    <a:moveTo>
                      <a:pt x="385995" y="0"/>
                    </a:moveTo>
                    <a:lnTo>
                      <a:pt x="93209" y="0"/>
                    </a:lnTo>
                    <a:lnTo>
                      <a:pt x="0" y="116506"/>
                    </a:lnTo>
                    <a:lnTo>
                      <a:pt x="239602" y="356108"/>
                    </a:lnTo>
                    <a:lnTo>
                      <a:pt x="479204" y="116506"/>
                    </a:lnTo>
                    <a:close/>
                    <a:moveTo>
                      <a:pt x="147404" y="121625"/>
                    </a:moveTo>
                    <a:lnTo>
                      <a:pt x="231741" y="332458"/>
                    </a:lnTo>
                    <a:cubicBezTo>
                      <a:pt x="231796" y="332596"/>
                      <a:pt x="231741" y="332623"/>
                      <a:pt x="231647" y="332518"/>
                    </a:cubicBezTo>
                    <a:lnTo>
                      <a:pt x="20848" y="121719"/>
                    </a:lnTo>
                    <a:cubicBezTo>
                      <a:pt x="20798" y="121670"/>
                      <a:pt x="20815" y="121625"/>
                      <a:pt x="20886" y="121625"/>
                    </a:cubicBezTo>
                    <a:close/>
                    <a:moveTo>
                      <a:pt x="319891" y="121625"/>
                    </a:moveTo>
                    <a:lnTo>
                      <a:pt x="239652" y="322219"/>
                    </a:lnTo>
                    <a:cubicBezTo>
                      <a:pt x="239624" y="322291"/>
                      <a:pt x="239580" y="322291"/>
                      <a:pt x="239552" y="322219"/>
                    </a:cubicBezTo>
                    <a:lnTo>
                      <a:pt x="159313" y="121625"/>
                    </a:lnTo>
                    <a:close/>
                    <a:moveTo>
                      <a:pt x="158577" y="110569"/>
                    </a:moveTo>
                    <a:lnTo>
                      <a:pt x="188431" y="11057"/>
                    </a:lnTo>
                    <a:lnTo>
                      <a:pt x="290773" y="11057"/>
                    </a:lnTo>
                    <a:lnTo>
                      <a:pt x="320627" y="110569"/>
                    </a:lnTo>
                    <a:close/>
                    <a:moveTo>
                      <a:pt x="331800" y="121625"/>
                    </a:moveTo>
                    <a:lnTo>
                      <a:pt x="458318" y="121625"/>
                    </a:lnTo>
                    <a:cubicBezTo>
                      <a:pt x="458390" y="121625"/>
                      <a:pt x="458406" y="121670"/>
                      <a:pt x="458356" y="121719"/>
                    </a:cubicBezTo>
                    <a:lnTo>
                      <a:pt x="247557" y="332518"/>
                    </a:lnTo>
                    <a:cubicBezTo>
                      <a:pt x="247541" y="332544"/>
                      <a:pt x="247506" y="332551"/>
                      <a:pt x="247480" y="332535"/>
                    </a:cubicBezTo>
                    <a:cubicBezTo>
                      <a:pt x="247454" y="332518"/>
                      <a:pt x="247447" y="332483"/>
                      <a:pt x="247463" y="332458"/>
                    </a:cubicBezTo>
                    <a:close/>
                    <a:moveTo>
                      <a:pt x="460186" y="110569"/>
                    </a:moveTo>
                    <a:lnTo>
                      <a:pt x="332170" y="110569"/>
                    </a:lnTo>
                    <a:lnTo>
                      <a:pt x="302317" y="11057"/>
                    </a:lnTo>
                    <a:lnTo>
                      <a:pt x="380687" y="11057"/>
                    </a:lnTo>
                    <a:lnTo>
                      <a:pt x="460225" y="110480"/>
                    </a:lnTo>
                    <a:cubicBezTo>
                      <a:pt x="460264" y="110530"/>
                      <a:pt x="460242" y="110569"/>
                      <a:pt x="460186" y="110569"/>
                    </a:cubicBezTo>
                    <a:close/>
                    <a:moveTo>
                      <a:pt x="98517" y="11057"/>
                    </a:moveTo>
                    <a:lnTo>
                      <a:pt x="176888" y="11057"/>
                    </a:lnTo>
                    <a:lnTo>
                      <a:pt x="147034" y="110569"/>
                    </a:lnTo>
                    <a:lnTo>
                      <a:pt x="19018" y="110569"/>
                    </a:lnTo>
                    <a:cubicBezTo>
                      <a:pt x="18957" y="110569"/>
                      <a:pt x="18935" y="110530"/>
                      <a:pt x="18974" y="110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545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706138F-4662-9F16-656A-7109112DC4DE}"/>
              </a:ext>
            </a:extLst>
          </p:cNvPr>
          <p:cNvSpPr txBox="1"/>
          <p:nvPr/>
        </p:nvSpPr>
        <p:spPr>
          <a:xfrm>
            <a:off x="690436" y="624521"/>
            <a:ext cx="7440104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Problem &amp; Hypothesis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9035E75-AF27-B75D-1183-B2C733C0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95EE77-E281-A293-5504-08BC771D57F2}"/>
              </a:ext>
            </a:extLst>
          </p:cNvPr>
          <p:cNvSpPr/>
          <p:nvPr/>
        </p:nvSpPr>
        <p:spPr>
          <a:xfrm>
            <a:off x="6961393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1B436E-C23D-5F74-16A0-9760BF47B2E6}"/>
              </a:ext>
            </a:extLst>
          </p:cNvPr>
          <p:cNvSpPr/>
          <p:nvPr/>
        </p:nvSpPr>
        <p:spPr>
          <a:xfrm>
            <a:off x="79237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F5029E1-72F8-95F4-BA2B-97303545E960}"/>
              </a:ext>
            </a:extLst>
          </p:cNvPr>
          <p:cNvSpPr/>
          <p:nvPr/>
        </p:nvSpPr>
        <p:spPr>
          <a:xfrm>
            <a:off x="64367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46FE750-C3CF-49BF-A2B9-56071B79DBC2}"/>
              </a:ext>
            </a:extLst>
          </p:cNvPr>
          <p:cNvSpPr/>
          <p:nvPr/>
        </p:nvSpPr>
        <p:spPr>
          <a:xfrm>
            <a:off x="8414546" y="8531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B965F4D-9C14-2424-4B88-B748E33D4DAC}"/>
              </a:ext>
            </a:extLst>
          </p:cNvPr>
          <p:cNvSpPr/>
          <p:nvPr/>
        </p:nvSpPr>
        <p:spPr>
          <a:xfrm>
            <a:off x="10004521" y="1475872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9461E-6 0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4569E-6 3.33333E-6 L -0.10771 0.8199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6.06929E-7 2.59259E-6 L 0.13415 -1.01852 " pathEditMode="relative" rAng="0" ptsTypes="AA">
                                      <p:cBhvr>
                                        <p:cTn id="26" dur="3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21724E-6 3.7037E-7 L -0.10771 0.81991 " pathEditMode="relative" rAng="0" ptsTypes="AA">
                                      <p:cBhvr>
                                        <p:cTn id="28" dur="3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23" grpId="0" animBg="1"/>
      <p:bldP spid="24" grpId="0" animBg="1"/>
      <p:bldP spid="25" grpId="0" animBg="1"/>
      <p:bldP spid="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D74B35B-C7DD-AA0B-D1A7-C08A5E39C4A2}"/>
              </a:ext>
            </a:extLst>
          </p:cNvPr>
          <p:cNvGrpSpPr/>
          <p:nvPr/>
        </p:nvGrpSpPr>
        <p:grpSpPr>
          <a:xfrm>
            <a:off x="1565013" y="3188455"/>
            <a:ext cx="9017494" cy="714338"/>
            <a:chOff x="1565013" y="3404479"/>
            <a:chExt cx="9017494" cy="71433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8C9B065-88EC-769C-49FB-E3F68DFAA6F9}"/>
                </a:ext>
              </a:extLst>
            </p:cNvPr>
            <p:cNvSpPr/>
            <p:nvPr/>
          </p:nvSpPr>
          <p:spPr>
            <a:xfrm>
              <a:off x="1565013" y="3404479"/>
              <a:ext cx="1537628" cy="528334"/>
            </a:xfrm>
            <a:custGeom>
              <a:avLst/>
              <a:gdLst>
                <a:gd name="connsiteX0" fmla="*/ 0 w 1368152"/>
                <a:gd name="connsiteY0" fmla="*/ 0 h 470101"/>
                <a:gd name="connsiteX1" fmla="*/ 1368152 w 1368152"/>
                <a:gd name="connsiteY1" fmla="*/ 0 h 470101"/>
                <a:gd name="connsiteX2" fmla="*/ 1368152 w 1368152"/>
                <a:gd name="connsiteY2" fmla="*/ 470101 h 470101"/>
                <a:gd name="connsiteX3" fmla="*/ 0 w 1368152"/>
                <a:gd name="connsiteY3" fmla="*/ 470101 h 470101"/>
                <a:gd name="connsiteX4" fmla="*/ 235051 w 1368152"/>
                <a:gd name="connsiteY4" fmla="*/ 235051 h 470101"/>
                <a:gd name="connsiteX5" fmla="*/ 0 w 1368152"/>
                <a:gd name="connsiteY5" fmla="*/ 0 h 47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8152" h="470101">
                  <a:moveTo>
                    <a:pt x="0" y="0"/>
                  </a:moveTo>
                  <a:lnTo>
                    <a:pt x="1368152" y="0"/>
                  </a:lnTo>
                  <a:lnTo>
                    <a:pt x="1368152" y="470101"/>
                  </a:lnTo>
                  <a:lnTo>
                    <a:pt x="0" y="470101"/>
                  </a:lnTo>
                  <a:lnTo>
                    <a:pt x="235051" y="23505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87B11DC-0DD9-5BBA-E98C-AECC6D30B19F}"/>
                </a:ext>
              </a:extLst>
            </p:cNvPr>
            <p:cNvSpPr/>
            <p:nvPr/>
          </p:nvSpPr>
          <p:spPr>
            <a:xfrm rot="16200000">
              <a:off x="2887577" y="3608584"/>
              <a:ext cx="712505" cy="304295"/>
            </a:xfrm>
            <a:prstGeom prst="parallelogram">
              <a:avLst>
                <a:gd name="adj" fmla="val 6079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071025-3A46-CEAF-3F81-FAC620F7858A}"/>
                </a:ext>
              </a:extLst>
            </p:cNvPr>
            <p:cNvSpPr/>
            <p:nvPr/>
          </p:nvSpPr>
          <p:spPr>
            <a:xfrm>
              <a:off x="3394946" y="3590159"/>
              <a:ext cx="1498036" cy="528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29F3E49-75F1-F699-1EA1-076EF80D8411}"/>
                </a:ext>
              </a:extLst>
            </p:cNvPr>
            <p:cNvSpPr/>
            <p:nvPr/>
          </p:nvSpPr>
          <p:spPr>
            <a:xfrm rot="5400000" flipH="1">
              <a:off x="4688599" y="3608585"/>
              <a:ext cx="712505" cy="304295"/>
            </a:xfrm>
            <a:prstGeom prst="parallelogram">
              <a:avLst>
                <a:gd name="adj" fmla="val 6079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55AE4-7FB2-0522-3520-C1DD7A8C5431}"/>
                </a:ext>
              </a:extLst>
            </p:cNvPr>
            <p:cNvSpPr/>
            <p:nvPr/>
          </p:nvSpPr>
          <p:spPr>
            <a:xfrm>
              <a:off x="5197199" y="3404480"/>
              <a:ext cx="1498036" cy="528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5FCC585-42CF-838E-D59D-98F324D103E6}"/>
                </a:ext>
              </a:extLst>
            </p:cNvPr>
            <p:cNvSpPr/>
            <p:nvPr/>
          </p:nvSpPr>
          <p:spPr>
            <a:xfrm rot="16200000">
              <a:off x="6489376" y="3608585"/>
              <a:ext cx="712505" cy="304295"/>
            </a:xfrm>
            <a:prstGeom prst="parallelogram">
              <a:avLst>
                <a:gd name="adj" fmla="val 6079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01734A-C94D-3BBB-2920-626BEFEB7CC0}"/>
                </a:ext>
              </a:extLst>
            </p:cNvPr>
            <p:cNvSpPr/>
            <p:nvPr/>
          </p:nvSpPr>
          <p:spPr>
            <a:xfrm>
              <a:off x="6996500" y="3590159"/>
              <a:ext cx="1498036" cy="528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B0380D22-A99C-036E-295D-7FF8B131D8B9}"/>
                </a:ext>
              </a:extLst>
            </p:cNvPr>
            <p:cNvSpPr/>
            <p:nvPr/>
          </p:nvSpPr>
          <p:spPr>
            <a:xfrm rot="5400000" flipH="1">
              <a:off x="8290154" y="3608587"/>
              <a:ext cx="712505" cy="304295"/>
            </a:xfrm>
            <a:prstGeom prst="parallelogram">
              <a:avLst>
                <a:gd name="adj" fmla="val 6079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49B473-C563-7795-FC9C-9C6E8636215D}"/>
                </a:ext>
              </a:extLst>
            </p:cNvPr>
            <p:cNvSpPr/>
            <p:nvPr/>
          </p:nvSpPr>
          <p:spPr>
            <a:xfrm>
              <a:off x="8801098" y="3404480"/>
              <a:ext cx="1781409" cy="528658"/>
            </a:xfrm>
            <a:custGeom>
              <a:avLst/>
              <a:gdLst>
                <a:gd name="connsiteX0" fmla="*/ 0 w 1332924"/>
                <a:gd name="connsiteY0" fmla="*/ 0 h 470389"/>
                <a:gd name="connsiteX1" fmla="*/ 1332924 w 1332924"/>
                <a:gd name="connsiteY1" fmla="*/ 0 h 470389"/>
                <a:gd name="connsiteX2" fmla="*/ 1332924 w 1332924"/>
                <a:gd name="connsiteY2" fmla="*/ 470389 h 470389"/>
                <a:gd name="connsiteX3" fmla="*/ 0 w 1332924"/>
                <a:gd name="connsiteY3" fmla="*/ 470389 h 470389"/>
                <a:gd name="connsiteX4" fmla="*/ 0 w 1332924"/>
                <a:gd name="connsiteY4" fmla="*/ 0 h 470389"/>
                <a:gd name="connsiteX0" fmla="*/ 0 w 1335969"/>
                <a:gd name="connsiteY0" fmla="*/ 0 h 470389"/>
                <a:gd name="connsiteX1" fmla="*/ 1332924 w 1335969"/>
                <a:gd name="connsiteY1" fmla="*/ 0 h 470389"/>
                <a:gd name="connsiteX2" fmla="*/ 1335969 w 1335969"/>
                <a:gd name="connsiteY2" fmla="*/ 231984 h 470389"/>
                <a:gd name="connsiteX3" fmla="*/ 1332924 w 1335969"/>
                <a:gd name="connsiteY3" fmla="*/ 470389 h 470389"/>
                <a:gd name="connsiteX4" fmla="*/ 0 w 1335969"/>
                <a:gd name="connsiteY4" fmla="*/ 470389 h 470389"/>
                <a:gd name="connsiteX5" fmla="*/ 0 w 1335969"/>
                <a:gd name="connsiteY5" fmla="*/ 0 h 470389"/>
                <a:gd name="connsiteX0" fmla="*/ 0 w 1585064"/>
                <a:gd name="connsiteY0" fmla="*/ 0 h 470389"/>
                <a:gd name="connsiteX1" fmla="*/ 1332924 w 1585064"/>
                <a:gd name="connsiteY1" fmla="*/ 0 h 470389"/>
                <a:gd name="connsiteX2" fmla="*/ 1585064 w 1585064"/>
                <a:gd name="connsiteY2" fmla="*/ 231984 h 470389"/>
                <a:gd name="connsiteX3" fmla="*/ 1332924 w 1585064"/>
                <a:gd name="connsiteY3" fmla="*/ 470389 h 470389"/>
                <a:gd name="connsiteX4" fmla="*/ 0 w 1585064"/>
                <a:gd name="connsiteY4" fmla="*/ 470389 h 470389"/>
                <a:gd name="connsiteX5" fmla="*/ 0 w 1585064"/>
                <a:gd name="connsiteY5" fmla="*/ 0 h 47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5064" h="470389">
                  <a:moveTo>
                    <a:pt x="0" y="0"/>
                  </a:moveTo>
                  <a:lnTo>
                    <a:pt x="1332924" y="0"/>
                  </a:lnTo>
                  <a:lnTo>
                    <a:pt x="1585064" y="231984"/>
                  </a:lnTo>
                  <a:lnTo>
                    <a:pt x="1332924" y="470389"/>
                  </a:lnTo>
                  <a:lnTo>
                    <a:pt x="0" y="47038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315F82-4A12-9FF0-A002-A0F05F7D28CD}"/>
                </a:ext>
              </a:extLst>
            </p:cNvPr>
            <p:cNvSpPr txBox="1"/>
            <p:nvPr/>
          </p:nvSpPr>
          <p:spPr>
            <a:xfrm>
              <a:off x="2055883" y="3583020"/>
              <a:ext cx="2543040" cy="328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Data Preparation</a:t>
              </a:r>
              <a:endPara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7C6418-F13B-02D8-DAD0-EA9124DF0817}"/>
                </a:ext>
              </a:extLst>
            </p:cNvPr>
            <p:cNvSpPr txBox="1"/>
            <p:nvPr/>
          </p:nvSpPr>
          <p:spPr>
            <a:xfrm>
              <a:off x="5541133" y="3537703"/>
              <a:ext cx="814586" cy="2622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EDA</a:t>
              </a:r>
              <a:endPara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96904D-1009-25F5-4190-FEB2FB6D50CB}"/>
                </a:ext>
              </a:extLst>
            </p:cNvPr>
            <p:cNvSpPr txBox="1"/>
            <p:nvPr/>
          </p:nvSpPr>
          <p:spPr>
            <a:xfrm>
              <a:off x="6996500" y="3468758"/>
              <a:ext cx="3418377" cy="5417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Model Training &amp; Evaluation</a:t>
              </a:r>
              <a:endPara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E06C74-65E7-8D68-B588-9D915E3CBDFE}"/>
              </a:ext>
            </a:extLst>
          </p:cNvPr>
          <p:cNvGrpSpPr/>
          <p:nvPr/>
        </p:nvGrpSpPr>
        <p:grpSpPr>
          <a:xfrm>
            <a:off x="2886877" y="1412776"/>
            <a:ext cx="2543210" cy="1815046"/>
            <a:chOff x="2886877" y="1412776"/>
            <a:chExt cx="2543210" cy="181504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1A80FF-6A67-4A7E-1C06-8F25A1C79933}"/>
                </a:ext>
              </a:extLst>
            </p:cNvPr>
            <p:cNvGrpSpPr/>
            <p:nvPr/>
          </p:nvGrpSpPr>
          <p:grpSpPr>
            <a:xfrm>
              <a:off x="2886877" y="1412776"/>
              <a:ext cx="2543210" cy="1004007"/>
              <a:chOff x="1025225" y="4869160"/>
              <a:chExt cx="2543210" cy="1004007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2FC22A-8DC8-B92C-5125-4D8F0FA91134}"/>
                  </a:ext>
                </a:extLst>
              </p:cNvPr>
              <p:cNvSpPr txBox="1"/>
              <p:nvPr/>
            </p:nvSpPr>
            <p:spPr>
              <a:xfrm>
                <a:off x="1025395" y="4869160"/>
                <a:ext cx="254304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Feature Engineering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99619E-488D-12DC-A23F-494FA235BD92}"/>
                  </a:ext>
                </a:extLst>
              </p:cNvPr>
              <p:cNvSpPr txBox="1"/>
              <p:nvPr/>
            </p:nvSpPr>
            <p:spPr>
              <a:xfrm>
                <a:off x="1025225" y="5313127"/>
                <a:ext cx="2543166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en-US" sz="1600" dirty="0"/>
                  <a:t>Dropped unnecessary columns, encoded variables, normalized features.</a:t>
                </a:r>
                <a:endPara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A4DD05-34DE-34CA-F186-EA5D2A873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3964" y="2598728"/>
              <a:ext cx="0" cy="6290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731F858-1DBC-3613-718F-710A61365E20}"/>
              </a:ext>
            </a:extLst>
          </p:cNvPr>
          <p:cNvGrpSpPr/>
          <p:nvPr/>
        </p:nvGrpSpPr>
        <p:grpSpPr>
          <a:xfrm>
            <a:off x="6500472" y="1412776"/>
            <a:ext cx="2543210" cy="1815046"/>
            <a:chOff x="6500472" y="1412776"/>
            <a:chExt cx="2543210" cy="181504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32B6333-031E-47EF-BAA7-87DC33C6C6CE}"/>
                </a:ext>
              </a:extLst>
            </p:cNvPr>
            <p:cNvGrpSpPr/>
            <p:nvPr/>
          </p:nvGrpSpPr>
          <p:grpSpPr>
            <a:xfrm>
              <a:off x="6500472" y="1412776"/>
              <a:ext cx="2543210" cy="1004007"/>
              <a:chOff x="1025225" y="4869160"/>
              <a:chExt cx="2543210" cy="100400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9B9048E-FFF2-4B8A-14FF-F62ED1C7AEC8}"/>
                  </a:ext>
                </a:extLst>
              </p:cNvPr>
              <p:cNvSpPr txBox="1"/>
              <p:nvPr/>
            </p:nvSpPr>
            <p:spPr>
              <a:xfrm>
                <a:off x="1025395" y="4869160"/>
                <a:ext cx="254304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Models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FD1CD9-30AD-EDD6-8804-8DBA60E97A5E}"/>
                  </a:ext>
                </a:extLst>
              </p:cNvPr>
              <p:cNvSpPr txBox="1"/>
              <p:nvPr/>
            </p:nvSpPr>
            <p:spPr>
              <a:xfrm>
                <a:off x="1025225" y="5313127"/>
                <a:ext cx="2543166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algn="ctr"/>
                <a:r>
                  <a:rPr lang="en-US" sz="1600"/>
                  <a:t>Logistic Regression and </a:t>
                </a:r>
                <a:r>
                  <a:rPr lang="en-US" sz="1600" dirty="0"/>
                  <a:t>Random Forest with class weight adjustment for imbalanced data.</a:t>
                </a: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C198C0-908E-B9D7-2BCA-B3EC5EA76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518" y="2598728"/>
              <a:ext cx="0" cy="6290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1D0FD87-9717-C432-7E68-1EA1FD76C379}"/>
              </a:ext>
            </a:extLst>
          </p:cNvPr>
          <p:cNvGrpSpPr/>
          <p:nvPr/>
        </p:nvGrpSpPr>
        <p:grpSpPr>
          <a:xfrm>
            <a:off x="1069829" y="3825362"/>
            <a:ext cx="2543210" cy="1814123"/>
            <a:chOff x="1069829" y="3825362"/>
            <a:chExt cx="2543210" cy="181412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81C89-767C-A327-D4BA-E9C86EE57B1C}"/>
                </a:ext>
              </a:extLst>
            </p:cNvPr>
            <p:cNvGrpSpPr/>
            <p:nvPr/>
          </p:nvGrpSpPr>
          <p:grpSpPr>
            <a:xfrm>
              <a:off x="1069829" y="4635478"/>
              <a:ext cx="2543210" cy="1004007"/>
              <a:chOff x="1025225" y="4869160"/>
              <a:chExt cx="2543210" cy="100400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A42793-9940-C487-C806-5A995C655874}"/>
                  </a:ext>
                </a:extLst>
              </p:cNvPr>
              <p:cNvSpPr txBox="1"/>
              <p:nvPr/>
            </p:nvSpPr>
            <p:spPr>
              <a:xfrm>
                <a:off x="1025395" y="4869160"/>
                <a:ext cx="254304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Cleaning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43FE15-F09C-581E-72EF-2A3D736C3C31}"/>
                  </a:ext>
                </a:extLst>
              </p:cNvPr>
              <p:cNvSpPr txBox="1"/>
              <p:nvPr/>
            </p:nvSpPr>
            <p:spPr>
              <a:xfrm>
                <a:off x="1025225" y="5313127"/>
                <a:ext cx="2543166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algn="ctr"/>
                <a:r>
                  <a:rPr lang="en-US" sz="1600" dirty="0"/>
                  <a:t>Removed whitespaces, converted data types, handled missing values.</a:t>
                </a:r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5CFDF7-C5EF-E64E-1182-C1DE72C68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3827" y="3825362"/>
              <a:ext cx="0" cy="6290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A167BE-6076-91B5-8B38-263C8DDFE69F}"/>
              </a:ext>
            </a:extLst>
          </p:cNvPr>
          <p:cNvGrpSpPr/>
          <p:nvPr/>
        </p:nvGrpSpPr>
        <p:grpSpPr>
          <a:xfrm>
            <a:off x="4682822" y="3825362"/>
            <a:ext cx="2995765" cy="1814123"/>
            <a:chOff x="4682822" y="3825362"/>
            <a:chExt cx="2995765" cy="181412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3C748-D554-775F-B9AC-E6CD38A44906}"/>
                </a:ext>
              </a:extLst>
            </p:cNvPr>
            <p:cNvGrpSpPr/>
            <p:nvPr/>
          </p:nvGrpSpPr>
          <p:grpSpPr>
            <a:xfrm>
              <a:off x="4682822" y="4635478"/>
              <a:ext cx="2995765" cy="1004007"/>
              <a:chOff x="1025224" y="4869160"/>
              <a:chExt cx="2995765" cy="100400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2D0C01-5E76-92F4-156C-E7E5674B7971}"/>
                  </a:ext>
                </a:extLst>
              </p:cNvPr>
              <p:cNvSpPr txBox="1"/>
              <p:nvPr/>
            </p:nvSpPr>
            <p:spPr>
              <a:xfrm>
                <a:off x="1025395" y="4869160"/>
                <a:ext cx="254304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EDA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586EA7-C019-E59A-336D-DE9BDC73F186}"/>
                  </a:ext>
                </a:extLst>
              </p:cNvPr>
              <p:cNvSpPr txBox="1"/>
              <p:nvPr/>
            </p:nvSpPr>
            <p:spPr>
              <a:xfrm>
                <a:off x="1025224" y="5313127"/>
                <a:ext cx="2995765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600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ea typeface="Open Sans" panose="020B0606030504020204" pitchFamily="34" charset="0"/>
                    <a:cs typeface="Segoe UI" panose="020B0502040204020203" pitchFamily="34" charset="0"/>
                  </a:rPr>
                  <a:t>Visualizations plotted t</a:t>
                </a:r>
                <a:r>
                  <a:rPr lang="en-US" sz="1600" kern="0" dirty="0">
                    <a:solidFill>
                      <a:srgbClr val="0E101A"/>
                    </a:solidFill>
                    <a:effectLst/>
                    <a:ea typeface="Times New Roman" panose="02020603050405020304" pitchFamily="18" charset="0"/>
                    <a:cs typeface="Segoe UI" panose="020B0502040204020203" pitchFamily="34" charset="0"/>
                  </a:rPr>
                  <a:t>o understand the distributions and relationships within the data</a:t>
                </a:r>
                <a:r>
                  <a:rPr lang="en-US" sz="1600" kern="0" dirty="0">
                    <a:solidFill>
                      <a:srgbClr val="0E101A"/>
                    </a:solidFill>
                    <a:effectLst/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.</a:t>
                </a:r>
                <a:endPara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957105-EDBA-AD55-CA71-435A7499F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8426" y="3825362"/>
              <a:ext cx="0" cy="6290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0889B0-9516-1D76-761C-8EEC835D02BF}"/>
              </a:ext>
            </a:extLst>
          </p:cNvPr>
          <p:cNvGrpSpPr/>
          <p:nvPr/>
        </p:nvGrpSpPr>
        <p:grpSpPr>
          <a:xfrm>
            <a:off x="8429632" y="3825362"/>
            <a:ext cx="2543210" cy="1814123"/>
            <a:chOff x="8429632" y="3825362"/>
            <a:chExt cx="2543210" cy="181412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6E2087-A436-63E1-7336-2911B6AF9252}"/>
                </a:ext>
              </a:extLst>
            </p:cNvPr>
            <p:cNvGrpSpPr/>
            <p:nvPr/>
          </p:nvGrpSpPr>
          <p:grpSpPr>
            <a:xfrm>
              <a:off x="8429632" y="4635478"/>
              <a:ext cx="2543210" cy="1004007"/>
              <a:chOff x="1025225" y="4869160"/>
              <a:chExt cx="2543210" cy="10040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A5974D-B3C5-934E-FEDB-8BB066135661}"/>
                  </a:ext>
                </a:extLst>
              </p:cNvPr>
              <p:cNvSpPr txBox="1"/>
              <p:nvPr/>
            </p:nvSpPr>
            <p:spPr>
              <a:xfrm>
                <a:off x="1025395" y="4869160"/>
                <a:ext cx="2543040" cy="369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Model Evaluation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DA8BEB-AECB-BC88-A986-6EF66E90D800}"/>
                  </a:ext>
                </a:extLst>
              </p:cNvPr>
              <p:cNvSpPr txBox="1"/>
              <p:nvPr/>
            </p:nvSpPr>
            <p:spPr>
              <a:xfrm>
                <a:off x="1025225" y="5313127"/>
                <a:ext cx="2543166" cy="560040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noAutofit/>
              </a:bodyPr>
              <a:lstStyle/>
              <a:p>
                <a:pPr algn="ctr">
                  <a:lnSpc>
                    <a:spcPct val="110000"/>
                  </a:lnSpc>
                  <a:defRPr/>
                </a:pPr>
                <a:r>
                  <a:rPr lang="en-US" sz="1600" dirty="0"/>
                  <a:t>Precision, Recall, F1-Score, ROC-AUC, Confusion Matrix.</a:t>
                </a:r>
                <a:endParaRPr lang="en-US" sz="1600" kern="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24EC67-B99C-5582-4471-6E30468B8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1802" y="3825362"/>
              <a:ext cx="0" cy="629094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62">
            <a:extLst>
              <a:ext uri="{FF2B5EF4-FFF2-40B4-BE49-F238E27FC236}">
                <a16:creationId xmlns:a16="http://schemas.microsoft.com/office/drawing/2014/main" id="{3F2F6F12-0CD0-56F1-E391-32F2CD08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Method</a:t>
            </a:r>
            <a:endParaRPr lang="en-US" dirty="0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1D94CD4F-89B5-6EF3-B91F-1064E6B9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5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CDA2E2-BF88-6675-1D27-8105564CB0BE}"/>
              </a:ext>
            </a:extLst>
          </p:cNvPr>
          <p:cNvSpPr txBox="1"/>
          <p:nvPr/>
        </p:nvSpPr>
        <p:spPr>
          <a:xfrm>
            <a:off x="741447" y="1463228"/>
            <a:ext cx="3734753" cy="119008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itchFamily="34" charset="0"/>
              </a:rPr>
              <a:t>Key Analysis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itchFamily="34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210E1C2-CAC0-EDA1-FAF3-EE14994C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64B07C-365D-FEE4-5059-AA1C15F9F64C}"/>
              </a:ext>
            </a:extLst>
          </p:cNvPr>
          <p:cNvSpPr/>
          <p:nvPr/>
        </p:nvSpPr>
        <p:spPr>
          <a:xfrm>
            <a:off x="4789693" y="0"/>
            <a:ext cx="3100451" cy="6858000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ACB3BC-CCD9-719F-7013-72933EB90DAF}"/>
              </a:ext>
            </a:extLst>
          </p:cNvPr>
          <p:cNvSpPr/>
          <p:nvPr/>
        </p:nvSpPr>
        <p:spPr>
          <a:xfrm>
            <a:off x="5752041" y="0"/>
            <a:ext cx="1729979" cy="3826603"/>
          </a:xfrm>
          <a:custGeom>
            <a:avLst/>
            <a:gdLst>
              <a:gd name="connsiteX0" fmla="*/ 1603978 w 3100451"/>
              <a:gd name="connsiteY0" fmla="*/ 0 h 6858000"/>
              <a:gd name="connsiteX1" fmla="*/ 3100451 w 3100451"/>
              <a:gd name="connsiteY1" fmla="*/ 0 h 6858000"/>
              <a:gd name="connsiteX2" fmla="*/ 1496472 w 3100451"/>
              <a:gd name="connsiteY2" fmla="*/ 6858000 h 6858000"/>
              <a:gd name="connsiteX3" fmla="*/ 0 w 3100451"/>
              <a:gd name="connsiteY3" fmla="*/ 6858000 h 6858000"/>
              <a:gd name="connsiteX4" fmla="*/ 1603978 w 310045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0451" h="6858000">
                <a:moveTo>
                  <a:pt x="1603978" y="0"/>
                </a:moveTo>
                <a:lnTo>
                  <a:pt x="3100451" y="0"/>
                </a:lnTo>
                <a:lnTo>
                  <a:pt x="1496472" y="6858000"/>
                </a:lnTo>
                <a:lnTo>
                  <a:pt x="0" y="6858000"/>
                </a:lnTo>
                <a:lnTo>
                  <a:pt x="160397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BCEF79A-4B37-659C-D1A8-46A3C7F2CC54}"/>
              </a:ext>
            </a:extLst>
          </p:cNvPr>
          <p:cNvSpPr/>
          <p:nvPr/>
        </p:nvSpPr>
        <p:spPr>
          <a:xfrm>
            <a:off x="42650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DB4FAC5-20D0-6285-4424-3CD007C3ACF1}"/>
              </a:ext>
            </a:extLst>
          </p:cNvPr>
          <p:cNvSpPr/>
          <p:nvPr/>
        </p:nvSpPr>
        <p:spPr>
          <a:xfrm>
            <a:off x="6436723" y="1429851"/>
            <a:ext cx="1693817" cy="5428150"/>
          </a:xfrm>
          <a:prstGeom prst="parallelogram">
            <a:avLst>
              <a:gd name="adj" fmla="val 7485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69341E-6 0 L 0.13415 -1.01852 " pathEditMode="relative" rAng="0" ptsTypes="AA">
                                      <p:cBhvr>
                                        <p:cTn id="6" dur="3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7" y="-5092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68872E-8 3.33333E-6 L -0.10771 0.8199 " pathEditMode="relative" rAng="0" ptsTypes="AA">
                                      <p:cBhvr>
                                        <p:cTn id="8" dur="3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4569E-6 3.33333E-6 L -0.10771 0.8199 " pathEditMode="relative" rAng="0" ptsTypes="AA">
                                      <p:cBhvr>
                                        <p:cTn id="19" dur="3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2" y="4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 animBg="1"/>
      <p:bldP spid="24" grpId="0" animBg="1"/>
      <p:bldP spid="2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A658D-7D04-B924-B986-3B9846C386D6}"/>
              </a:ext>
            </a:extLst>
          </p:cNvPr>
          <p:cNvSpPr txBox="1"/>
          <p:nvPr/>
        </p:nvSpPr>
        <p:spPr>
          <a:xfrm>
            <a:off x="648354" y="555171"/>
            <a:ext cx="4293930" cy="12409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Fraud</a:t>
            </a:r>
            <a:r>
              <a:rPr lang="en-US" sz="40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Characteristics</a:t>
            </a:r>
            <a:endParaRPr lang="en-US" sz="4000" dirty="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6B6BF-3E43-FAEF-B402-9825352C2951}"/>
              </a:ext>
            </a:extLst>
          </p:cNvPr>
          <p:cNvSpPr txBox="1"/>
          <p:nvPr/>
        </p:nvSpPr>
        <p:spPr>
          <a:xfrm>
            <a:off x="648207" y="1700808"/>
            <a:ext cx="3500459" cy="3600400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 fraud on Tuesdays and Wednesdays.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Significant fraud in CVC entry modes.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fraud in online transactions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Slightly higher fraud in Visa Card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fraud in children’s products, electronics, and fashion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UK has high transactions but low fraud; USA, India, Russia, and China have higher fraud proportions..</a:t>
            </a:r>
          </a:p>
          <a:p>
            <a:pPr>
              <a:lnSpc>
                <a:spcPct val="110000"/>
              </a:lnSpc>
              <a:defRPr/>
            </a:pPr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53A4-C99C-7945-68A8-A36E757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9B6EA-FB9C-8B42-E030-475C60FC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36" y="1153448"/>
            <a:ext cx="3324979" cy="2627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0463-D575-19AF-5416-207403D8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636" y="1124744"/>
            <a:ext cx="3528392" cy="2627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6818B6-7809-B58A-511C-D6786BE7B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236" y="3933056"/>
            <a:ext cx="7128792" cy="22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A658D-7D04-B924-B986-3B9846C386D6}"/>
              </a:ext>
            </a:extLst>
          </p:cNvPr>
          <p:cNvSpPr txBox="1"/>
          <p:nvPr/>
        </p:nvSpPr>
        <p:spPr>
          <a:xfrm>
            <a:off x="648353" y="555171"/>
            <a:ext cx="4200093" cy="12409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Fraud Demographics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6B6BF-3E43-FAEF-B402-9825352C2951}"/>
              </a:ext>
            </a:extLst>
          </p:cNvPr>
          <p:cNvSpPr txBox="1"/>
          <p:nvPr/>
        </p:nvSpPr>
        <p:spPr>
          <a:xfrm>
            <a:off x="648352" y="1753280"/>
            <a:ext cx="3500459" cy="3308578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</a:rPr>
              <a:t>Highest fraud in ages 30-60.</a:t>
            </a:r>
          </a:p>
          <a:p>
            <a:pPr algn="just"/>
            <a:endParaRPr lang="en-US" sz="1600" dirty="0">
              <a:latin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</a:rPr>
              <a:t>Slightly higher fraud in males.</a:t>
            </a:r>
          </a:p>
          <a:p>
            <a:pPr algn="just"/>
            <a:endParaRPr lang="en-US" sz="1600" dirty="0">
              <a:latin typeface="Arial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/>
              </a:rPr>
              <a:t>Effective fraud prevention in UK.</a:t>
            </a:r>
          </a:p>
          <a:p>
            <a:pPr>
              <a:lnSpc>
                <a:spcPct val="110000"/>
              </a:lnSpc>
              <a:defRPr/>
            </a:pPr>
            <a:endParaRPr lang="en-US" sz="1600" kern="0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53A4-C99C-7945-68A8-A36E757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C2E50-640B-3FEC-FE51-43BA681C2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52" y="1052736"/>
            <a:ext cx="6408712" cy="2592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296EF8-5262-7FEE-C05A-C4F5A38FD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52" y="3752412"/>
            <a:ext cx="64087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569C"/>
      </a:accent1>
      <a:accent2>
        <a:srgbClr val="119DA4"/>
      </a:accent2>
      <a:accent3>
        <a:srgbClr val="80DED9"/>
      </a:accent3>
      <a:accent4>
        <a:srgbClr val="ABF3B2"/>
      </a:accent4>
      <a:accent5>
        <a:srgbClr val="504136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9515</TotalTime>
  <Words>581</Words>
  <Application>Microsoft Office PowerPoint</Application>
  <PresentationFormat>Custom</PresentationFormat>
  <Paragraphs>158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Open Sans</vt:lpstr>
      <vt:lpstr>Segoe UI</vt:lpstr>
      <vt:lpstr>Segoe UI Black</vt:lpstr>
      <vt:lpstr>Times New Roman</vt:lpstr>
      <vt:lpstr>Office Theme</vt:lpstr>
      <vt:lpstr>Impact of Transaction Characteristics on Fraud Detection</vt:lpstr>
      <vt:lpstr>PowerPoint Presentation</vt:lpstr>
      <vt:lpstr>PowerPoint Presentation</vt:lpstr>
      <vt:lpstr>PowerPoint Presentation</vt:lpstr>
      <vt:lpstr>PowerPoint Presentation</vt:lpstr>
      <vt:lpstr>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Edith Tache</cp:lastModifiedBy>
  <cp:revision>134</cp:revision>
  <dcterms:created xsi:type="dcterms:W3CDTF">2013-09-12T13:05:01Z</dcterms:created>
  <dcterms:modified xsi:type="dcterms:W3CDTF">2024-07-14T01:10:34Z</dcterms:modified>
</cp:coreProperties>
</file>