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E62-31F9-4763-A466-F2C886C9415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50F2-2E8E-448E-AC5A-9E1FA101F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08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E62-31F9-4763-A466-F2C886C9415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50F2-2E8E-448E-AC5A-9E1FA101F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9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E62-31F9-4763-A466-F2C886C9415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50F2-2E8E-448E-AC5A-9E1FA101F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3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E62-31F9-4763-A466-F2C886C9415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50F2-2E8E-448E-AC5A-9E1FA101F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66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E62-31F9-4763-A466-F2C886C9415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50F2-2E8E-448E-AC5A-9E1FA101F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8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E62-31F9-4763-A466-F2C886C9415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50F2-2E8E-448E-AC5A-9E1FA101F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59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E62-31F9-4763-A466-F2C886C9415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50F2-2E8E-448E-AC5A-9E1FA101F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75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E62-31F9-4763-A466-F2C886C9415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50F2-2E8E-448E-AC5A-9E1FA101F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39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E62-31F9-4763-A466-F2C886C9415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50F2-2E8E-448E-AC5A-9E1FA101F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7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E62-31F9-4763-A466-F2C886C9415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50F2-2E8E-448E-AC5A-9E1FA101F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0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91E62-31F9-4763-A466-F2C886C9415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550F2-2E8E-448E-AC5A-9E1FA101F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02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1E62-31F9-4763-A466-F2C886C9415E}" type="datetimeFigureOut">
              <a:rPr lang="en-IN" smtClean="0"/>
              <a:t>22-07-2019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550F2-2E8E-448E-AC5A-9E1FA101F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ZS Data Science Challenge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Cristian Ronaldo     </a:t>
            </a:r>
          </a:p>
          <a:p>
            <a:r>
              <a:rPr lang="en-IN" sz="3200" dirty="0" smtClean="0"/>
              <a:t>-</a:t>
            </a:r>
            <a:r>
              <a:rPr lang="en-IN" sz="1600" dirty="0" smtClean="0"/>
              <a:t>Aditya Tiwari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5276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3. Model building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Logistic </a:t>
            </a:r>
            <a:r>
              <a:rPr lang="en-US" dirty="0"/>
              <a:t>regression is a powerful statistical way of modeling a binomial </a:t>
            </a:r>
            <a:r>
              <a:rPr lang="en-US" dirty="0" smtClean="0"/>
              <a:t>outcome and plus the way data is pre-processed looks like for logistic regression.</a:t>
            </a:r>
          </a:p>
          <a:p>
            <a:r>
              <a:rPr lang="en-US" dirty="0" smtClean="0"/>
              <a:t>Logistic Regression</a:t>
            </a:r>
            <a:r>
              <a:rPr lang="en-US" dirty="0"/>
              <a:t> is the appropriate regression analysis to conduct when the </a:t>
            </a:r>
            <a:r>
              <a:rPr lang="en-US" dirty="0" smtClean="0"/>
              <a:t>dependent </a:t>
            </a:r>
            <a:r>
              <a:rPr lang="en-US" dirty="0"/>
              <a:t>variable is dichotomous (binary).  Like all regression analyses, the logistic regression is a predictive analysis.  Logistic regression is used to describe data and to explain the relationship between one dependent binary variable and one or </a:t>
            </a:r>
            <a:r>
              <a:rPr lang="en-US" dirty="0" smtClean="0"/>
              <a:t>more independent variables. also, data is scaled which is expected good for a linear model.</a:t>
            </a:r>
          </a:p>
          <a:p>
            <a:r>
              <a:rPr lang="en-US" dirty="0" smtClean="0"/>
              <a:t>Therefore, I used Logistic regression as my first go.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4618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For model evaluation, I calculated MAPE for Logistic </a:t>
            </a:r>
            <a:r>
              <a:rPr lang="en-IN" dirty="0"/>
              <a:t>R</a:t>
            </a:r>
            <a:r>
              <a:rPr lang="en-IN" dirty="0" smtClean="0"/>
              <a:t>egression, SVM and Naïve Bayes.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Logistic Regression performed the best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03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1.Data Preparation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Being a Football </a:t>
            </a:r>
            <a:r>
              <a:rPr lang="en-IN" dirty="0" err="1" smtClean="0"/>
              <a:t>DataSet</a:t>
            </a:r>
            <a:r>
              <a:rPr lang="en-IN" dirty="0" smtClean="0"/>
              <a:t>, there are many of insights that can be caught directly from seeing the dataset itself.</a:t>
            </a:r>
          </a:p>
          <a:p>
            <a:pPr marL="0" indent="0">
              <a:buNone/>
            </a:pPr>
            <a:r>
              <a:rPr lang="en-IN" dirty="0" smtClean="0"/>
              <a:t>It initially contained 28 variables(27 predictors,1 target).</a:t>
            </a:r>
          </a:p>
          <a:p>
            <a:pPr marL="0" indent="0">
              <a:buNone/>
            </a:pPr>
            <a:r>
              <a:rPr lang="en-IN" dirty="0" smtClean="0"/>
              <a:t>Too many missing values spotted, maybe they’ll be helpful to impute others, so we will gradually treat them.</a:t>
            </a:r>
          </a:p>
          <a:p>
            <a:pPr marL="0" indent="0">
              <a:buNone/>
            </a:pPr>
            <a:r>
              <a:rPr lang="en-IN" dirty="0" smtClean="0"/>
              <a:t>Only two variables in no missing values: </a:t>
            </a:r>
            <a:r>
              <a:rPr lang="en-IN" dirty="0" err="1" smtClean="0"/>
              <a:t>match_id,team_id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There are many of the features must be discarded which holds no significance on scoring a goal, like: Unnamed: 0 and </a:t>
            </a:r>
            <a:r>
              <a:rPr lang="en-IN" dirty="0" err="1" smtClean="0"/>
              <a:t>match_event_id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37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It is clearly observable that </a:t>
            </a:r>
            <a:r>
              <a:rPr lang="en-IN" dirty="0" err="1" smtClean="0"/>
              <a:t>location_x,location_y</a:t>
            </a:r>
            <a:r>
              <a:rPr lang="en-IN" dirty="0" smtClean="0"/>
              <a:t> will be redundant as the same information will be carried out by </a:t>
            </a:r>
            <a:r>
              <a:rPr lang="en-IN" dirty="0" err="1" smtClean="0"/>
              <a:t>distance_of_shot</a:t>
            </a:r>
            <a:r>
              <a:rPr lang="en-IN" dirty="0" smtClean="0"/>
              <a:t> variable.</a:t>
            </a:r>
          </a:p>
          <a:p>
            <a:pPr marL="0" indent="0">
              <a:buNone/>
            </a:pPr>
            <a:r>
              <a:rPr lang="en-IN" dirty="0" err="1" smtClean="0"/>
              <a:t>Similarily</a:t>
            </a:r>
            <a:r>
              <a:rPr lang="en-IN" dirty="0" smtClean="0"/>
              <a:t>, </a:t>
            </a:r>
            <a:r>
              <a:rPr lang="en-IN" dirty="0" err="1" smtClean="0"/>
              <a:t>lat</a:t>
            </a:r>
            <a:r>
              <a:rPr lang="en-IN" dirty="0" smtClean="0"/>
              <a:t>/</a:t>
            </a:r>
            <a:r>
              <a:rPr lang="en-IN" dirty="0" err="1" smtClean="0"/>
              <a:t>lng</a:t>
            </a:r>
            <a:r>
              <a:rPr lang="en-IN" dirty="0" smtClean="0"/>
              <a:t> gives information about the venue they are playing on, whose information will be carried out by home/away variable.</a:t>
            </a:r>
          </a:p>
          <a:p>
            <a:pPr marL="0" indent="0">
              <a:buNone/>
            </a:pPr>
            <a:r>
              <a:rPr lang="en-IN" dirty="0" smtClean="0"/>
              <a:t>These features are better to be dropped out.</a:t>
            </a:r>
          </a:p>
        </p:txBody>
      </p:sp>
    </p:spTree>
    <p:extLst>
      <p:ext uri="{BB962C8B-B14F-4D97-AF65-F5344CB8AC3E}">
        <p14:creationId xmlns:p14="http://schemas.microsoft.com/office/powerpoint/2010/main" val="35455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1.1 Treating </a:t>
            </a:r>
            <a:r>
              <a:rPr lang="en-IN" dirty="0"/>
              <a:t>Missing Values</a:t>
            </a:r>
            <a:r>
              <a:rPr lang="en-IN" dirty="0" smtClean="0"/>
              <a:t>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Since the data is ordered in ascending order of matches, same matches rows are altogether. So, variables like </a:t>
            </a:r>
            <a:r>
              <a:rPr lang="en-IN" dirty="0" err="1" smtClean="0"/>
              <a:t>knockout_match</a:t>
            </a:r>
            <a:r>
              <a:rPr lang="en-IN" dirty="0" smtClean="0"/>
              <a:t>, home/away and game/season are imputed according to their adjacent values.</a:t>
            </a:r>
          </a:p>
          <a:p>
            <a:pPr marL="0" indent="0">
              <a:buNone/>
            </a:pPr>
            <a:r>
              <a:rPr lang="en-IN" dirty="0" err="1" smtClean="0"/>
              <a:t>type_of_shot</a:t>
            </a:r>
            <a:r>
              <a:rPr lang="en-IN" dirty="0" smtClean="0"/>
              <a:t> and </a:t>
            </a:r>
            <a:r>
              <a:rPr lang="en-IN" dirty="0" err="1" smtClean="0"/>
              <a:t>type_combined_shot</a:t>
            </a:r>
            <a:r>
              <a:rPr lang="en-IN" dirty="0" smtClean="0"/>
              <a:t> seems like two of the most important features have 15k missing values, but they are contradictory to each other. Imputing them with ‘unknown’ to both and review it further.</a:t>
            </a:r>
          </a:p>
          <a:p>
            <a:pPr marL="0" lv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remaining_min,power_of_shot,knockout_match,remaining_sec,distance_of_shot have duplicate columns present of them. The one having garbage values are removed.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2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The features ‘</a:t>
            </a:r>
            <a:r>
              <a:rPr lang="en-IN" dirty="0" err="1" smtClean="0"/>
              <a:t>area_of_shot</a:t>
            </a:r>
            <a:r>
              <a:rPr lang="en-IN" dirty="0" smtClean="0"/>
              <a:t>’ ,’</a:t>
            </a:r>
            <a:r>
              <a:rPr lang="en-IN" dirty="0" err="1" smtClean="0"/>
              <a:t>power_of_shot</a:t>
            </a:r>
            <a:r>
              <a:rPr lang="en-IN" dirty="0" smtClean="0"/>
              <a:t>’, ‘</a:t>
            </a:r>
            <a:r>
              <a:rPr lang="en-IN" dirty="0" err="1" smtClean="0"/>
              <a:t>shot_basics</a:t>
            </a:r>
            <a:r>
              <a:rPr lang="en-IN" dirty="0" smtClean="0"/>
              <a:t>’ are imputed by mode as there are quite less missing values in these columns and mode will be the best and </a:t>
            </a:r>
            <a:r>
              <a:rPr lang="en-IN" dirty="0" err="1" smtClean="0"/>
              <a:t>straightforwad</a:t>
            </a:r>
            <a:r>
              <a:rPr lang="en-IN" dirty="0" smtClean="0"/>
              <a:t> way to impute them.</a:t>
            </a:r>
          </a:p>
          <a:p>
            <a:pPr marL="0" indent="0">
              <a:buNone/>
            </a:pPr>
            <a:r>
              <a:rPr lang="en-IN" dirty="0" err="1" smtClean="0"/>
              <a:t>Distance_of_shot</a:t>
            </a:r>
            <a:r>
              <a:rPr lang="en-IN" dirty="0" smtClean="0"/>
              <a:t> is dependent upon the </a:t>
            </a:r>
            <a:r>
              <a:rPr lang="en-IN" dirty="0" err="1" smtClean="0"/>
              <a:t>shot_basics</a:t>
            </a:r>
            <a:r>
              <a:rPr lang="en-IN" dirty="0" smtClean="0"/>
              <a:t>, so imputed according to </a:t>
            </a:r>
            <a:r>
              <a:rPr lang="en-IN" dirty="0" err="1" smtClean="0"/>
              <a:t>shot_basics</a:t>
            </a:r>
            <a:r>
              <a:rPr lang="en-IN" dirty="0" smtClean="0"/>
              <a:t> feature</a:t>
            </a:r>
          </a:p>
          <a:p>
            <a:pPr marL="0" indent="0">
              <a:buNone/>
            </a:pPr>
            <a:r>
              <a:rPr lang="en-IN" dirty="0" err="1" smtClean="0"/>
              <a:t>Range_of_shot</a:t>
            </a:r>
            <a:r>
              <a:rPr lang="en-IN" dirty="0" smtClean="0"/>
              <a:t> and </a:t>
            </a:r>
            <a:r>
              <a:rPr lang="en-IN" dirty="0" err="1" smtClean="0"/>
              <a:t>distance_of_shot</a:t>
            </a:r>
            <a:r>
              <a:rPr lang="en-IN" dirty="0" smtClean="0"/>
              <a:t>, both will be highly correlated and </a:t>
            </a:r>
            <a:r>
              <a:rPr lang="en-IN" dirty="0" err="1" smtClean="0"/>
              <a:t>distance_of_shot</a:t>
            </a:r>
            <a:r>
              <a:rPr lang="en-IN" dirty="0" smtClean="0"/>
              <a:t> has already been imputed meaningfully, so </a:t>
            </a:r>
            <a:r>
              <a:rPr lang="en-IN" dirty="0" err="1" smtClean="0"/>
              <a:t>range_of_shot</a:t>
            </a:r>
            <a:r>
              <a:rPr lang="en-IN" dirty="0" smtClean="0"/>
              <a:t> will be dropped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0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were no outliers to be removed from the data, it could have been done but the test set may suffer from it and it would not have made a noticeable difference.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72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2.Exploratory 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4521"/>
            <a:ext cx="10515600" cy="4351338"/>
          </a:xfrm>
        </p:spPr>
        <p:txBody>
          <a:bodyPr/>
          <a:lstStyle/>
          <a:p>
            <a:r>
              <a:rPr lang="en-IN" dirty="0" smtClean="0"/>
              <a:t>Chi-Square test: '</a:t>
            </a:r>
            <a:r>
              <a:rPr lang="en-IN" dirty="0" err="1" smtClean="0"/>
              <a:t>knockout_match','home</a:t>
            </a:r>
            <a:r>
              <a:rPr lang="en-IN" dirty="0" smtClean="0"/>
              <a:t>/away','match_id','</a:t>
            </a:r>
            <a:r>
              <a:rPr lang="en-IN" dirty="0" err="1" smtClean="0"/>
              <a:t>power_of_shot</a:t>
            </a:r>
            <a:r>
              <a:rPr lang="en-IN" dirty="0" smtClean="0"/>
              <a:t>‘ showed to be the irrelevant features have p-value&gt;0.05 again our </a:t>
            </a:r>
            <a:r>
              <a:rPr lang="en-IN" dirty="0" err="1" smtClean="0"/>
              <a:t>targer</a:t>
            </a:r>
            <a:r>
              <a:rPr lang="en-IN" dirty="0" smtClean="0"/>
              <a:t> ‘</a:t>
            </a:r>
            <a:r>
              <a:rPr lang="en-IN" dirty="0" err="1" smtClean="0"/>
              <a:t>is_goal</a:t>
            </a:r>
            <a:r>
              <a:rPr lang="en-IN" dirty="0" smtClean="0"/>
              <a:t>’ variable.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53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72" y="5071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As shown in the figure, </a:t>
            </a:r>
            <a:r>
              <a:rPr lang="en-IN" dirty="0" err="1" smtClean="0"/>
              <a:t>remaining_min</a:t>
            </a:r>
            <a:r>
              <a:rPr lang="en-IN" dirty="0" smtClean="0"/>
              <a:t> shows gradually increments as it shift towards lesser minutes while </a:t>
            </a:r>
            <a:r>
              <a:rPr lang="en-IN" dirty="0" err="1" smtClean="0"/>
              <a:t>remaining_sec</a:t>
            </a:r>
            <a:r>
              <a:rPr lang="en-IN" dirty="0" smtClean="0"/>
              <a:t> shows uniform distribution.</a:t>
            </a:r>
          </a:p>
          <a:p>
            <a:pPr marL="0" indent="0">
              <a:buNone/>
            </a:pPr>
            <a:r>
              <a:rPr lang="en-IN" dirty="0" err="1" smtClean="0"/>
              <a:t>Remaining_sec</a:t>
            </a:r>
            <a:r>
              <a:rPr lang="en-IN" dirty="0" smtClean="0"/>
              <a:t> will be a redundant feature for the model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2" y="3169920"/>
            <a:ext cx="5242560" cy="32918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64" y="2731008"/>
            <a:ext cx="4868767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4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Handling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 only two numeric variables are lest for the model, we will scale them using </a:t>
            </a:r>
            <a:r>
              <a:rPr lang="en-IN" dirty="0" err="1" smtClean="0"/>
              <a:t>MinMaxScaler</a:t>
            </a:r>
            <a:r>
              <a:rPr lang="en-IN" dirty="0" smtClean="0"/>
              <a:t>(), which is very helpful in increasing performance of non-tree based models.</a:t>
            </a:r>
          </a:p>
          <a:p>
            <a:r>
              <a:rPr lang="en-IN" dirty="0" smtClean="0"/>
              <a:t>Using </a:t>
            </a:r>
            <a:r>
              <a:rPr lang="en-IN" dirty="0" err="1" smtClean="0"/>
              <a:t>get_dummies</a:t>
            </a:r>
            <a:r>
              <a:rPr lang="en-IN" dirty="0" smtClean="0"/>
              <a:t>() to create dummies of the categorical variables which will certainly help non-tree based models.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631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510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ZS Data Science Challenge</vt:lpstr>
      <vt:lpstr>1.Data Preparation</vt:lpstr>
      <vt:lpstr>PowerPoint Presentation</vt:lpstr>
      <vt:lpstr>1.1 Treating Missing Values: </vt:lpstr>
      <vt:lpstr>PowerPoint Presentation</vt:lpstr>
      <vt:lpstr>PowerPoint Presentation</vt:lpstr>
      <vt:lpstr>2.Exploratory Data Analysis</vt:lpstr>
      <vt:lpstr>PowerPoint Presentation</vt:lpstr>
      <vt:lpstr>Handling Features</vt:lpstr>
      <vt:lpstr>3. Model building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ZS Data Science Challenge</dc:title>
  <dc:creator>Aditya Tiwari</dc:creator>
  <cp:lastModifiedBy>Aditya Tiwari</cp:lastModifiedBy>
  <cp:revision>24</cp:revision>
  <dcterms:created xsi:type="dcterms:W3CDTF">2019-07-21T22:17:20Z</dcterms:created>
  <dcterms:modified xsi:type="dcterms:W3CDTF">2019-07-22T00:59:11Z</dcterms:modified>
</cp:coreProperties>
</file>