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Aditya Kumar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15/05/2014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3012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adi k</cp:lastModifiedBy>
  <cp:revision>2</cp:revision>
  <dcterms:created xsi:type="dcterms:W3CDTF">2021-08-26T16:53:12Z</dcterms:created>
  <dcterms:modified xsi:type="dcterms:W3CDTF">2024-05-15T07:21:13Z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