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hui" initials="p" lastIdx="1" clrIdx="0">
    <p:extLst>
      <p:ext uri="{19B8F6BF-5375-455C-9EA6-DF929625EA0E}">
        <p15:presenceInfo xmlns:p15="http://schemas.microsoft.com/office/powerpoint/2012/main" userId="pengh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44F1-AB3A-47A3-8E0E-90326C0D8D9F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DF41-5DA6-448B-9AD0-A1C19A46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693" y="389965"/>
            <a:ext cx="9740252" cy="873206"/>
          </a:xfrm>
        </p:spPr>
        <p:txBody>
          <a:bodyPr>
            <a:noAutofit/>
          </a:bodyPr>
          <a:lstStyle/>
          <a:p>
            <a:r>
              <a:rPr lang="en-US" sz="4000" dirty="0" smtClean="0"/>
              <a:t>O </a:t>
            </a:r>
            <a:r>
              <a:rPr lang="en-US" sz="4000" dirty="0" smtClean="0"/>
              <a:t>diffusion coefficients in Cr2O3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37892" y="1506829"/>
                <a:ext cx="7482625" cy="81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Vancancy formation free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melting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formation energy.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2" y="1506829"/>
                <a:ext cx="7482625" cy="811248"/>
              </a:xfrm>
              <a:prstGeom prst="rect">
                <a:avLst/>
              </a:prstGeom>
              <a:blipFill rotWithShape="0">
                <a:blip r:embed="rId2"/>
                <a:stretch>
                  <a:fillRect l="-733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9" y="2561735"/>
            <a:ext cx="5157000" cy="413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869" y="2610335"/>
            <a:ext cx="5157000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Cr</a:t>
            </a:r>
            <a:r>
              <a:rPr lang="en-US" sz="4000" dirty="0" smtClean="0"/>
              <a:t> </a:t>
            </a:r>
            <a:r>
              <a:rPr lang="en-US" sz="4000" dirty="0" smtClean="0"/>
              <a:t>diffusion coefficients in Cr2O3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5" y="1690688"/>
            <a:ext cx="5157000" cy="4212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75" y="1777088"/>
            <a:ext cx="5157000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8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O diffusion coefficients in Cr2O3</vt:lpstr>
      <vt:lpstr>Cr diffusion coefficients in Cr2O3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penghui</dc:creator>
  <cp:lastModifiedBy>penghui</cp:lastModifiedBy>
  <cp:revision>150</cp:revision>
  <cp:lastPrinted>2015-09-30T18:52:58Z</cp:lastPrinted>
  <dcterms:created xsi:type="dcterms:W3CDTF">2015-03-20T18:18:12Z</dcterms:created>
  <dcterms:modified xsi:type="dcterms:W3CDTF">2016-02-14T02:13:28Z</dcterms:modified>
</cp:coreProperties>
</file>