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5" r:id="rId3"/>
    <p:sldId id="266" r:id="rId4"/>
    <p:sldId id="258" r:id="rId5"/>
    <p:sldId id="267" r:id="rId6"/>
    <p:sldId id="268" r:id="rId7"/>
    <p:sldId id="273" r:id="rId8"/>
    <p:sldId id="269" r:id="rId9"/>
    <p:sldId id="270" r:id="rId10"/>
    <p:sldId id="272" r:id="rId11"/>
    <p:sldId id="271" r:id="rId12"/>
    <p:sldId id="264"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2655DCB-A7FF-49B3-A063-8C281B9DB50C}" v="58" dt="2025-05-01T02:11:17.99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njunath Reddy" userId="7a731e4af85b8899" providerId="LiveId" clId="{32655DCB-A7FF-49B3-A063-8C281B9DB50C}"/>
    <pc:docChg chg="undo custSel addSld delSld modSld">
      <pc:chgData name="Manjunath Reddy" userId="7a731e4af85b8899" providerId="LiveId" clId="{32655DCB-A7FF-49B3-A063-8C281B9DB50C}" dt="2025-05-01T05:07:30.308" v="2583" actId="20577"/>
      <pc:docMkLst>
        <pc:docMk/>
      </pc:docMkLst>
      <pc:sldChg chg="addSp delSp modSp mod setBg addAnim setClrOvrMap">
        <pc:chgData name="Manjunath Reddy" userId="7a731e4af85b8899" providerId="LiveId" clId="{32655DCB-A7FF-49B3-A063-8C281B9DB50C}" dt="2025-04-30T20:54:06.387" v="2268" actId="26606"/>
        <pc:sldMkLst>
          <pc:docMk/>
          <pc:sldMk cId="2601448597" sldId="256"/>
        </pc:sldMkLst>
        <pc:spChg chg="add del mod">
          <ac:chgData name="Manjunath Reddy" userId="7a731e4af85b8899" providerId="LiveId" clId="{32655DCB-A7FF-49B3-A063-8C281B9DB50C}" dt="2025-04-30T20:54:06.387" v="2268" actId="26606"/>
          <ac:spMkLst>
            <pc:docMk/>
            <pc:sldMk cId="2601448597" sldId="256"/>
            <ac:spMk id="2" creationId="{4C65DD35-F3CB-0782-D504-AA7D2DA546B8}"/>
          </ac:spMkLst>
        </pc:spChg>
        <pc:spChg chg="add del">
          <ac:chgData name="Manjunath Reddy" userId="7a731e4af85b8899" providerId="LiveId" clId="{32655DCB-A7FF-49B3-A063-8C281B9DB50C}" dt="2025-04-30T20:54:06.387" v="2268" actId="26606"/>
          <ac:spMkLst>
            <pc:docMk/>
            <pc:sldMk cId="2601448597" sldId="256"/>
            <ac:spMk id="7" creationId="{66B332A4-D438-4773-A77F-5ED49A448D9D}"/>
          </ac:spMkLst>
        </pc:spChg>
        <pc:spChg chg="add del">
          <ac:chgData name="Manjunath Reddy" userId="7a731e4af85b8899" providerId="LiveId" clId="{32655DCB-A7FF-49B3-A063-8C281B9DB50C}" dt="2025-04-30T20:54:06.387" v="2268" actId="26606"/>
          <ac:spMkLst>
            <pc:docMk/>
            <pc:sldMk cId="2601448597" sldId="256"/>
            <ac:spMk id="9" creationId="{DF9AD32D-FF05-44F4-BD4D-9CEE89B71EB9}"/>
          </ac:spMkLst>
        </pc:spChg>
        <pc:spChg chg="add del">
          <ac:chgData name="Manjunath Reddy" userId="7a731e4af85b8899" providerId="LiveId" clId="{32655DCB-A7FF-49B3-A063-8C281B9DB50C}" dt="2025-04-30T20:54:06.377" v="2267" actId="26606"/>
          <ac:spMkLst>
            <pc:docMk/>
            <pc:sldMk cId="2601448597" sldId="256"/>
            <ac:spMk id="14" creationId="{5AADD842-7469-481F-AEF2-DDA7D3A9ABB0}"/>
          </ac:spMkLst>
        </pc:spChg>
        <pc:spChg chg="add del">
          <ac:chgData name="Manjunath Reddy" userId="7a731e4af85b8899" providerId="LiveId" clId="{32655DCB-A7FF-49B3-A063-8C281B9DB50C}" dt="2025-04-30T20:54:06.377" v="2267" actId="26606"/>
          <ac:spMkLst>
            <pc:docMk/>
            <pc:sldMk cId="2601448597" sldId="256"/>
            <ac:spMk id="16" creationId="{94058847-87A2-48B5-B733-C9FC6F0FF769}"/>
          </ac:spMkLst>
        </pc:spChg>
        <pc:spChg chg="add del">
          <ac:chgData name="Manjunath Reddy" userId="7a731e4af85b8899" providerId="LiveId" clId="{32655DCB-A7FF-49B3-A063-8C281B9DB50C}" dt="2025-04-30T20:54:06.377" v="2267" actId="26606"/>
          <ac:spMkLst>
            <pc:docMk/>
            <pc:sldMk cId="2601448597" sldId="256"/>
            <ac:spMk id="18" creationId="{38CE886A-266A-45DB-B141-3271799F49BD}"/>
          </ac:spMkLst>
        </pc:spChg>
        <pc:spChg chg="add">
          <ac:chgData name="Manjunath Reddy" userId="7a731e4af85b8899" providerId="LiveId" clId="{32655DCB-A7FF-49B3-A063-8C281B9DB50C}" dt="2025-04-30T20:54:06.387" v="2268" actId="26606"/>
          <ac:spMkLst>
            <pc:docMk/>
            <pc:sldMk cId="2601448597" sldId="256"/>
            <ac:spMk id="20" creationId="{66B332A4-D438-4773-A77F-5ED49A448D9D}"/>
          </ac:spMkLst>
        </pc:spChg>
        <pc:spChg chg="add">
          <ac:chgData name="Manjunath Reddy" userId="7a731e4af85b8899" providerId="LiveId" clId="{32655DCB-A7FF-49B3-A063-8C281B9DB50C}" dt="2025-04-30T20:54:06.387" v="2268" actId="26606"/>
          <ac:spMkLst>
            <pc:docMk/>
            <pc:sldMk cId="2601448597" sldId="256"/>
            <ac:spMk id="21" creationId="{DF9AD32D-FF05-44F4-BD4D-9CEE89B71EB9}"/>
          </ac:spMkLst>
        </pc:spChg>
      </pc:sldChg>
      <pc:sldChg chg="addSp modSp new del mod setBg">
        <pc:chgData name="Manjunath Reddy" userId="7a731e4af85b8899" providerId="LiveId" clId="{32655DCB-A7FF-49B3-A063-8C281B9DB50C}" dt="2025-04-30T18:49:31.067" v="801" actId="2696"/>
        <pc:sldMkLst>
          <pc:docMk/>
          <pc:sldMk cId="856965290" sldId="257"/>
        </pc:sldMkLst>
      </pc:sldChg>
      <pc:sldChg chg="addSp delSp modSp new mod setBg">
        <pc:chgData name="Manjunath Reddy" userId="7a731e4af85b8899" providerId="LiveId" clId="{32655DCB-A7FF-49B3-A063-8C281B9DB50C}" dt="2025-04-30T21:23:23.416" v="2272" actId="26606"/>
        <pc:sldMkLst>
          <pc:docMk/>
          <pc:sldMk cId="1620672558" sldId="258"/>
        </pc:sldMkLst>
        <pc:spChg chg="mod">
          <ac:chgData name="Manjunath Reddy" userId="7a731e4af85b8899" providerId="LiveId" clId="{32655DCB-A7FF-49B3-A063-8C281B9DB50C}" dt="2025-04-30T21:23:23.416" v="2272" actId="26606"/>
          <ac:spMkLst>
            <pc:docMk/>
            <pc:sldMk cId="1620672558" sldId="258"/>
            <ac:spMk id="2" creationId="{0C41F260-5C0A-4148-F973-F3BFC4899A2C}"/>
          </ac:spMkLst>
        </pc:spChg>
        <pc:spChg chg="add del">
          <ac:chgData name="Manjunath Reddy" userId="7a731e4af85b8899" providerId="LiveId" clId="{32655DCB-A7FF-49B3-A063-8C281B9DB50C}" dt="2025-04-30T21:23:23.416" v="2272" actId="26606"/>
          <ac:spMkLst>
            <pc:docMk/>
            <pc:sldMk cId="1620672558" sldId="258"/>
            <ac:spMk id="16" creationId="{53B021B3-DE93-4AB7-8A18-CF5F1CED88B8}"/>
          </ac:spMkLst>
        </pc:spChg>
        <pc:spChg chg="add del">
          <ac:chgData name="Manjunath Reddy" userId="7a731e4af85b8899" providerId="LiveId" clId="{32655DCB-A7FF-49B3-A063-8C281B9DB50C}" dt="2025-04-30T21:23:23.416" v="2272" actId="26606"/>
          <ac:spMkLst>
            <pc:docMk/>
            <pc:sldMk cId="1620672558" sldId="258"/>
            <ac:spMk id="17" creationId="{52D502E5-F6B4-4D58-B4AE-FC466FF15EE8}"/>
          </ac:spMkLst>
        </pc:spChg>
        <pc:spChg chg="add del">
          <ac:chgData name="Manjunath Reddy" userId="7a731e4af85b8899" providerId="LiveId" clId="{32655DCB-A7FF-49B3-A063-8C281B9DB50C}" dt="2025-04-30T21:23:23.416" v="2272" actId="26606"/>
          <ac:spMkLst>
            <pc:docMk/>
            <pc:sldMk cId="1620672558" sldId="258"/>
            <ac:spMk id="18" creationId="{9DECDBF4-02B6-4BB4-B65B-B8107AD6A9E8}"/>
          </ac:spMkLst>
        </pc:spChg>
        <pc:spChg chg="add">
          <ac:chgData name="Manjunath Reddy" userId="7a731e4af85b8899" providerId="LiveId" clId="{32655DCB-A7FF-49B3-A063-8C281B9DB50C}" dt="2025-04-30T21:23:23.416" v="2272" actId="26606"/>
          <ac:spMkLst>
            <pc:docMk/>
            <pc:sldMk cId="1620672558" sldId="258"/>
            <ac:spMk id="21" creationId="{955A2079-FA98-4876-80F0-72364A7D2EA4}"/>
          </ac:spMkLst>
        </pc:spChg>
        <pc:spChg chg="add del">
          <ac:chgData name="Manjunath Reddy" userId="7a731e4af85b8899" providerId="LiveId" clId="{32655DCB-A7FF-49B3-A063-8C281B9DB50C}" dt="2025-04-30T20:50:49.334" v="2256" actId="26606"/>
          <ac:spMkLst>
            <pc:docMk/>
            <pc:sldMk cId="1620672558" sldId="258"/>
            <ac:spMk id="24" creationId="{31293F9B-599E-4871-A414-757225FA346A}"/>
          </ac:spMkLst>
        </pc:spChg>
        <pc:spChg chg="add del">
          <ac:chgData name="Manjunath Reddy" userId="7a731e4af85b8899" providerId="LiveId" clId="{32655DCB-A7FF-49B3-A063-8C281B9DB50C}" dt="2025-04-30T20:50:49.334" v="2256" actId="26606"/>
          <ac:spMkLst>
            <pc:docMk/>
            <pc:sldMk cId="1620672558" sldId="258"/>
            <ac:spMk id="26" creationId="{E5F17139-31EE-46AC-B04F-DBBD852DD6CB}"/>
          </ac:spMkLst>
        </pc:spChg>
        <pc:grpChg chg="add del">
          <ac:chgData name="Manjunath Reddy" userId="7a731e4af85b8899" providerId="LiveId" clId="{32655DCB-A7FF-49B3-A063-8C281B9DB50C}" dt="2025-04-30T20:50:49.334" v="2256" actId="26606"/>
          <ac:grpSpMkLst>
            <pc:docMk/>
            <pc:sldMk cId="1620672558" sldId="258"/>
            <ac:grpSpMk id="28" creationId="{53883AA7-7F86-41F8-A1D8-06E9886E7632}"/>
          </ac:grpSpMkLst>
        </pc:grpChg>
        <pc:grpChg chg="add del">
          <ac:chgData name="Manjunath Reddy" userId="7a731e4af85b8899" providerId="LiveId" clId="{32655DCB-A7FF-49B3-A063-8C281B9DB50C}" dt="2025-04-30T20:50:49.334" v="2256" actId="26606"/>
          <ac:grpSpMkLst>
            <pc:docMk/>
            <pc:sldMk cId="1620672558" sldId="258"/>
            <ac:grpSpMk id="32" creationId="{71A8B53C-ED2D-4081-AC0C-F87A9D4B3AFD}"/>
          </ac:grpSpMkLst>
        </pc:grpChg>
        <pc:graphicFrameChg chg="add mod modGraphic">
          <ac:chgData name="Manjunath Reddy" userId="7a731e4af85b8899" providerId="LiveId" clId="{32655DCB-A7FF-49B3-A063-8C281B9DB50C}" dt="2025-04-30T21:23:23.416" v="2272" actId="26606"/>
          <ac:graphicFrameMkLst>
            <pc:docMk/>
            <pc:sldMk cId="1620672558" sldId="258"/>
            <ac:graphicFrameMk id="19" creationId="{70BF0933-8B6B-B451-660D-9591E2475218}"/>
          </ac:graphicFrameMkLst>
        </pc:graphicFrameChg>
      </pc:sldChg>
      <pc:sldChg chg="addSp delSp modSp new del mod setBg">
        <pc:chgData name="Manjunath Reddy" userId="7a731e4af85b8899" providerId="LiveId" clId="{32655DCB-A7FF-49B3-A063-8C281B9DB50C}" dt="2025-04-21T13:33:15.273" v="274" actId="2696"/>
        <pc:sldMkLst>
          <pc:docMk/>
          <pc:sldMk cId="248628229" sldId="259"/>
        </pc:sldMkLst>
      </pc:sldChg>
      <pc:sldChg chg="addSp delSp modSp new del mod">
        <pc:chgData name="Manjunath Reddy" userId="7a731e4af85b8899" providerId="LiveId" clId="{32655DCB-A7FF-49B3-A063-8C281B9DB50C}" dt="2025-04-30T19:10:48.448" v="875" actId="47"/>
        <pc:sldMkLst>
          <pc:docMk/>
          <pc:sldMk cId="774649224" sldId="259"/>
        </pc:sldMkLst>
      </pc:sldChg>
      <pc:sldChg chg="addSp delSp modSp new del mod">
        <pc:chgData name="Manjunath Reddy" userId="7a731e4af85b8899" providerId="LiveId" clId="{32655DCB-A7FF-49B3-A063-8C281B9DB50C}" dt="2025-04-30T19:10:50.221" v="876" actId="47"/>
        <pc:sldMkLst>
          <pc:docMk/>
          <pc:sldMk cId="3213847573" sldId="260"/>
        </pc:sldMkLst>
      </pc:sldChg>
      <pc:sldChg chg="addSp delSp modSp new del mod setBg">
        <pc:chgData name="Manjunath Reddy" userId="7a731e4af85b8899" providerId="LiveId" clId="{32655DCB-A7FF-49B3-A063-8C281B9DB50C}" dt="2025-04-30T19:10:51.723" v="877" actId="47"/>
        <pc:sldMkLst>
          <pc:docMk/>
          <pc:sldMk cId="3367771585" sldId="261"/>
        </pc:sldMkLst>
      </pc:sldChg>
      <pc:sldChg chg="addSp delSp modSp new del mod">
        <pc:chgData name="Manjunath Reddy" userId="7a731e4af85b8899" providerId="LiveId" clId="{32655DCB-A7FF-49B3-A063-8C281B9DB50C}" dt="2025-04-30T19:10:53.350" v="878" actId="47"/>
        <pc:sldMkLst>
          <pc:docMk/>
          <pc:sldMk cId="332945961" sldId="262"/>
        </pc:sldMkLst>
      </pc:sldChg>
      <pc:sldChg chg="addSp modSp new del mod setBg">
        <pc:chgData name="Manjunath Reddy" userId="7a731e4af85b8899" providerId="LiveId" clId="{32655DCB-A7FF-49B3-A063-8C281B9DB50C}" dt="2025-04-30T19:10:55.359" v="879" actId="47"/>
        <pc:sldMkLst>
          <pc:docMk/>
          <pc:sldMk cId="2133884347" sldId="263"/>
        </pc:sldMkLst>
      </pc:sldChg>
      <pc:sldChg chg="addSp delSp modSp new mod setBg setClrOvrMap">
        <pc:chgData name="Manjunath Reddy" userId="7a731e4af85b8899" providerId="LiveId" clId="{32655DCB-A7FF-49B3-A063-8C281B9DB50C}" dt="2025-04-21T13:55:20.221" v="442" actId="26606"/>
        <pc:sldMkLst>
          <pc:docMk/>
          <pc:sldMk cId="3491665534" sldId="264"/>
        </pc:sldMkLst>
        <pc:spChg chg="mod">
          <ac:chgData name="Manjunath Reddy" userId="7a731e4af85b8899" providerId="LiveId" clId="{32655DCB-A7FF-49B3-A063-8C281B9DB50C}" dt="2025-04-21T13:55:20.221" v="442" actId="26606"/>
          <ac:spMkLst>
            <pc:docMk/>
            <pc:sldMk cId="3491665534" sldId="264"/>
            <ac:spMk id="2" creationId="{DD758777-C51E-98DA-EF52-90DCBAC5A6D4}"/>
          </ac:spMkLst>
        </pc:spChg>
        <pc:spChg chg="add">
          <ac:chgData name="Manjunath Reddy" userId="7a731e4af85b8899" providerId="LiveId" clId="{32655DCB-A7FF-49B3-A063-8C281B9DB50C}" dt="2025-04-21T13:55:20.221" v="442" actId="26606"/>
          <ac:spMkLst>
            <pc:docMk/>
            <pc:sldMk cId="3491665534" sldId="264"/>
            <ac:spMk id="21" creationId="{66B332A4-D438-4773-A77F-5ED49A448D9D}"/>
          </ac:spMkLst>
        </pc:spChg>
        <pc:spChg chg="add">
          <ac:chgData name="Manjunath Reddy" userId="7a731e4af85b8899" providerId="LiveId" clId="{32655DCB-A7FF-49B3-A063-8C281B9DB50C}" dt="2025-04-21T13:55:20.221" v="442" actId="26606"/>
          <ac:spMkLst>
            <pc:docMk/>
            <pc:sldMk cId="3491665534" sldId="264"/>
            <ac:spMk id="22" creationId="{DF9AD32D-FF05-44F4-BD4D-9CEE89B71EB9}"/>
          </ac:spMkLst>
        </pc:spChg>
      </pc:sldChg>
      <pc:sldChg chg="addSp delSp modSp new mod setBg">
        <pc:chgData name="Manjunath Reddy" userId="7a731e4af85b8899" providerId="LiveId" clId="{32655DCB-A7FF-49B3-A063-8C281B9DB50C}" dt="2025-04-30T20:55:03.575" v="2271" actId="123"/>
        <pc:sldMkLst>
          <pc:docMk/>
          <pc:sldMk cId="1774174470" sldId="265"/>
        </pc:sldMkLst>
        <pc:spChg chg="del">
          <ac:chgData name="Manjunath Reddy" userId="7a731e4af85b8899" providerId="LiveId" clId="{32655DCB-A7FF-49B3-A063-8C281B9DB50C}" dt="2025-04-30T18:15:29.603" v="546" actId="21"/>
          <ac:spMkLst>
            <pc:docMk/>
            <pc:sldMk cId="1774174470" sldId="265"/>
            <ac:spMk id="2" creationId="{8A8DA175-22EA-F345-5828-701A2D6C7770}"/>
          </ac:spMkLst>
        </pc:spChg>
        <pc:spChg chg="mod">
          <ac:chgData name="Manjunath Reddy" userId="7a731e4af85b8899" providerId="LiveId" clId="{32655DCB-A7FF-49B3-A063-8C281B9DB50C}" dt="2025-04-30T20:55:03.575" v="2271" actId="123"/>
          <ac:spMkLst>
            <pc:docMk/>
            <pc:sldMk cId="1774174470" sldId="265"/>
            <ac:spMk id="3" creationId="{1CC7FB9A-17D6-D255-21DB-EA623D7579BF}"/>
          </ac:spMkLst>
        </pc:spChg>
        <pc:spChg chg="add del">
          <ac:chgData name="Manjunath Reddy" userId="7a731e4af85b8899" providerId="LiveId" clId="{32655DCB-A7FF-49B3-A063-8C281B9DB50C}" dt="2025-04-30T20:49:28.617" v="2252" actId="26606"/>
          <ac:spMkLst>
            <pc:docMk/>
            <pc:sldMk cId="1774174470" sldId="265"/>
            <ac:spMk id="8" creationId="{907EF6B7-1338-4443-8C46-6A318D952DFD}"/>
          </ac:spMkLst>
        </pc:spChg>
        <pc:spChg chg="add del">
          <ac:chgData name="Manjunath Reddy" userId="7a731e4af85b8899" providerId="LiveId" clId="{32655DCB-A7FF-49B3-A063-8C281B9DB50C}" dt="2025-04-30T20:49:28.617" v="2252" actId="26606"/>
          <ac:spMkLst>
            <pc:docMk/>
            <pc:sldMk cId="1774174470" sldId="265"/>
            <ac:spMk id="10" creationId="{DAAE4CDD-124C-4DCF-9584-B6033B545DD5}"/>
          </ac:spMkLst>
        </pc:spChg>
        <pc:spChg chg="add del">
          <ac:chgData name="Manjunath Reddy" userId="7a731e4af85b8899" providerId="LiveId" clId="{32655DCB-A7FF-49B3-A063-8C281B9DB50C}" dt="2025-04-30T20:49:28.617" v="2252" actId="26606"/>
          <ac:spMkLst>
            <pc:docMk/>
            <pc:sldMk cId="1774174470" sldId="265"/>
            <ac:spMk id="12" creationId="{081E4A58-353D-44AE-B2FC-2A74E2E400F7}"/>
          </ac:spMkLst>
        </pc:spChg>
        <pc:spChg chg="add del">
          <ac:chgData name="Manjunath Reddy" userId="7a731e4af85b8899" providerId="LiveId" clId="{32655DCB-A7FF-49B3-A063-8C281B9DB50C}" dt="2025-04-30T20:53:35.937" v="2264" actId="26606"/>
          <ac:spMkLst>
            <pc:docMk/>
            <pc:sldMk cId="1774174470" sldId="265"/>
            <ac:spMk id="14" creationId="{70DFC902-7D23-471A-B557-B6B6917D7A0D}"/>
          </ac:spMkLst>
        </pc:spChg>
        <pc:spChg chg="add del">
          <ac:chgData name="Manjunath Reddy" userId="7a731e4af85b8899" providerId="LiveId" clId="{32655DCB-A7FF-49B3-A063-8C281B9DB50C}" dt="2025-04-30T20:53:35.937" v="2264" actId="26606"/>
          <ac:spMkLst>
            <pc:docMk/>
            <pc:sldMk cId="1774174470" sldId="265"/>
            <ac:spMk id="15" creationId="{A55D5633-D557-4DCA-982C-FF36EB7A1C00}"/>
          </ac:spMkLst>
        </pc:spChg>
        <pc:spChg chg="add del">
          <ac:chgData name="Manjunath Reddy" userId="7a731e4af85b8899" providerId="LiveId" clId="{32655DCB-A7FF-49B3-A063-8C281B9DB50C}" dt="2025-04-30T20:53:35.937" v="2264" actId="26606"/>
          <ac:spMkLst>
            <pc:docMk/>
            <pc:sldMk cId="1774174470" sldId="265"/>
            <ac:spMk id="16" creationId="{450D3AD2-FA80-415F-A9CE-54D884561CD7}"/>
          </ac:spMkLst>
        </pc:spChg>
        <pc:spChg chg="add del">
          <ac:chgData name="Manjunath Reddy" userId="7a731e4af85b8899" providerId="LiveId" clId="{32655DCB-A7FF-49B3-A063-8C281B9DB50C}" dt="2025-04-30T20:53:35.937" v="2264" actId="26606"/>
          <ac:spMkLst>
            <pc:docMk/>
            <pc:sldMk cId="1774174470" sldId="265"/>
            <ac:spMk id="21" creationId="{70DFC902-7D23-471A-B557-B6B6917D7A0D}"/>
          </ac:spMkLst>
        </pc:spChg>
        <pc:spChg chg="add del">
          <ac:chgData name="Manjunath Reddy" userId="7a731e4af85b8899" providerId="LiveId" clId="{32655DCB-A7FF-49B3-A063-8C281B9DB50C}" dt="2025-04-30T20:53:35.937" v="2264" actId="26606"/>
          <ac:spMkLst>
            <pc:docMk/>
            <pc:sldMk cId="1774174470" sldId="265"/>
            <ac:spMk id="23" creationId="{A55D5633-D557-4DCA-982C-FF36EB7A1C00}"/>
          </ac:spMkLst>
        </pc:spChg>
        <pc:spChg chg="add del">
          <ac:chgData name="Manjunath Reddy" userId="7a731e4af85b8899" providerId="LiveId" clId="{32655DCB-A7FF-49B3-A063-8C281B9DB50C}" dt="2025-04-30T20:53:35.937" v="2264" actId="26606"/>
          <ac:spMkLst>
            <pc:docMk/>
            <pc:sldMk cId="1774174470" sldId="265"/>
            <ac:spMk id="25" creationId="{450D3AD2-FA80-415F-A9CE-54D884561CD7}"/>
          </ac:spMkLst>
        </pc:spChg>
      </pc:sldChg>
      <pc:sldChg chg="addSp delSp modSp new del mod">
        <pc:chgData name="Manjunath Reddy" userId="7a731e4af85b8899" providerId="LiveId" clId="{32655DCB-A7FF-49B3-A063-8C281B9DB50C}" dt="2025-04-30T18:27:12.923" v="572" actId="2696"/>
        <pc:sldMkLst>
          <pc:docMk/>
          <pc:sldMk cId="193499090" sldId="266"/>
        </pc:sldMkLst>
        <pc:spChg chg="del">
          <ac:chgData name="Manjunath Reddy" userId="7a731e4af85b8899" providerId="LiveId" clId="{32655DCB-A7FF-49B3-A063-8C281B9DB50C}" dt="2025-04-30T18:26:47.973" v="570" actId="21"/>
          <ac:spMkLst>
            <pc:docMk/>
            <pc:sldMk cId="193499090" sldId="266"/>
            <ac:spMk id="2" creationId="{08361727-C570-DF9C-4F74-145E267C74DE}"/>
          </ac:spMkLst>
        </pc:spChg>
        <pc:spChg chg="del mod">
          <ac:chgData name="Manjunath Reddy" userId="7a731e4af85b8899" providerId="LiveId" clId="{32655DCB-A7FF-49B3-A063-8C281B9DB50C}" dt="2025-04-30T18:22:45.678" v="567"/>
          <ac:spMkLst>
            <pc:docMk/>
            <pc:sldMk cId="193499090" sldId="266"/>
            <ac:spMk id="3" creationId="{8C347790-F182-2C93-DA9C-A62767C3886B}"/>
          </ac:spMkLst>
        </pc:spChg>
        <pc:spChg chg="add mod">
          <ac:chgData name="Manjunath Reddy" userId="7a731e4af85b8899" providerId="LiveId" clId="{32655DCB-A7FF-49B3-A063-8C281B9DB50C}" dt="2025-04-30T18:27:07.363" v="571" actId="20577"/>
          <ac:spMkLst>
            <pc:docMk/>
            <pc:sldMk cId="193499090" sldId="266"/>
            <ac:spMk id="4" creationId="{6E956131-7D33-2289-6ADC-458D02507FEE}"/>
          </ac:spMkLst>
        </pc:spChg>
      </pc:sldChg>
      <pc:sldChg chg="addSp delSp modSp new del mod">
        <pc:chgData name="Manjunath Reddy" userId="7a731e4af85b8899" providerId="LiveId" clId="{32655DCB-A7FF-49B3-A063-8C281B9DB50C}" dt="2025-04-30T18:40:02.744" v="726" actId="2696"/>
        <pc:sldMkLst>
          <pc:docMk/>
          <pc:sldMk cId="2129382586" sldId="266"/>
        </pc:sldMkLst>
        <pc:spChg chg="mod">
          <ac:chgData name="Manjunath Reddy" userId="7a731e4af85b8899" providerId="LiveId" clId="{32655DCB-A7FF-49B3-A063-8C281B9DB50C}" dt="2025-04-30T18:37:49.388" v="720" actId="14100"/>
          <ac:spMkLst>
            <pc:docMk/>
            <pc:sldMk cId="2129382586" sldId="266"/>
            <ac:spMk id="2" creationId="{23243EB5-35B2-1D6E-82FE-51A1DE4BF778}"/>
          </ac:spMkLst>
        </pc:spChg>
        <pc:spChg chg="del mod">
          <ac:chgData name="Manjunath Reddy" userId="7a731e4af85b8899" providerId="LiveId" clId="{32655DCB-A7FF-49B3-A063-8C281B9DB50C}" dt="2025-04-30T18:38:58.960" v="722"/>
          <ac:spMkLst>
            <pc:docMk/>
            <pc:sldMk cId="2129382586" sldId="266"/>
            <ac:spMk id="3" creationId="{5E373CE0-C3A9-1C1E-C6DC-888643D0792B}"/>
          </ac:spMkLst>
        </pc:spChg>
        <pc:spChg chg="add mod">
          <ac:chgData name="Manjunath Reddy" userId="7a731e4af85b8899" providerId="LiveId" clId="{32655DCB-A7FF-49B3-A063-8C281B9DB50C}" dt="2025-04-30T18:39:58.394" v="725" actId="20577"/>
          <ac:spMkLst>
            <pc:docMk/>
            <pc:sldMk cId="2129382586" sldId="266"/>
            <ac:spMk id="4" creationId="{88E7F901-1B18-D820-C060-D5F16EC33BE7}"/>
          </ac:spMkLst>
        </pc:spChg>
      </pc:sldChg>
      <pc:sldChg chg="addSp modSp new mod setBg">
        <pc:chgData name="Manjunath Reddy" userId="7a731e4af85b8899" providerId="LiveId" clId="{32655DCB-A7FF-49B3-A063-8C281B9DB50C}" dt="2025-04-30T21:33:24.841" v="2276" actId="20577"/>
        <pc:sldMkLst>
          <pc:docMk/>
          <pc:sldMk cId="2312455434" sldId="266"/>
        </pc:sldMkLst>
        <pc:spChg chg="mod">
          <ac:chgData name="Manjunath Reddy" userId="7a731e4af85b8899" providerId="LiveId" clId="{32655DCB-A7FF-49B3-A063-8C281B9DB50C}" dt="2025-04-30T20:50:31.172" v="2254" actId="26606"/>
          <ac:spMkLst>
            <pc:docMk/>
            <pc:sldMk cId="2312455434" sldId="266"/>
            <ac:spMk id="2" creationId="{DECEC7BF-15BA-1B72-580B-9B432D944411}"/>
          </ac:spMkLst>
        </pc:spChg>
        <pc:spChg chg="mod">
          <ac:chgData name="Manjunath Reddy" userId="7a731e4af85b8899" providerId="LiveId" clId="{32655DCB-A7FF-49B3-A063-8C281B9DB50C}" dt="2025-04-30T21:33:24.841" v="2276" actId="20577"/>
          <ac:spMkLst>
            <pc:docMk/>
            <pc:sldMk cId="2312455434" sldId="266"/>
            <ac:spMk id="3" creationId="{A395CE12-47FB-E551-678D-2FDF24945D46}"/>
          </ac:spMkLst>
        </pc:spChg>
        <pc:spChg chg="add">
          <ac:chgData name="Manjunath Reddy" userId="7a731e4af85b8899" providerId="LiveId" clId="{32655DCB-A7FF-49B3-A063-8C281B9DB50C}" dt="2025-04-30T20:50:31.172" v="2254" actId="26606"/>
          <ac:spMkLst>
            <pc:docMk/>
            <pc:sldMk cId="2312455434" sldId="266"/>
            <ac:spMk id="8" creationId="{70DFC902-7D23-471A-B557-B6B6917D7A0D}"/>
          </ac:spMkLst>
        </pc:spChg>
        <pc:spChg chg="add">
          <ac:chgData name="Manjunath Reddy" userId="7a731e4af85b8899" providerId="LiveId" clId="{32655DCB-A7FF-49B3-A063-8C281B9DB50C}" dt="2025-04-30T20:50:31.172" v="2254" actId="26606"/>
          <ac:spMkLst>
            <pc:docMk/>
            <pc:sldMk cId="2312455434" sldId="266"/>
            <ac:spMk id="10" creationId="{A55D5633-D557-4DCA-982C-FF36EB7A1C00}"/>
          </ac:spMkLst>
        </pc:spChg>
        <pc:spChg chg="add">
          <ac:chgData name="Manjunath Reddy" userId="7a731e4af85b8899" providerId="LiveId" clId="{32655DCB-A7FF-49B3-A063-8C281B9DB50C}" dt="2025-04-30T20:50:31.172" v="2254" actId="26606"/>
          <ac:spMkLst>
            <pc:docMk/>
            <pc:sldMk cId="2312455434" sldId="266"/>
            <ac:spMk id="12" creationId="{450D3AD2-FA80-415F-A9CE-54D884561CD7}"/>
          </ac:spMkLst>
        </pc:spChg>
      </pc:sldChg>
      <pc:sldChg chg="delSp modSp new del mod">
        <pc:chgData name="Manjunath Reddy" userId="7a731e4af85b8899" providerId="LiveId" clId="{32655DCB-A7FF-49B3-A063-8C281B9DB50C}" dt="2025-04-30T18:28:57.440" v="717" actId="2696"/>
        <pc:sldMkLst>
          <pc:docMk/>
          <pc:sldMk cId="3520845514" sldId="266"/>
        </pc:sldMkLst>
        <pc:spChg chg="del">
          <ac:chgData name="Manjunath Reddy" userId="7a731e4af85b8899" providerId="LiveId" clId="{32655DCB-A7FF-49B3-A063-8C281B9DB50C}" dt="2025-04-30T18:27:25.033" v="576" actId="21"/>
          <ac:spMkLst>
            <pc:docMk/>
            <pc:sldMk cId="3520845514" sldId="266"/>
            <ac:spMk id="2" creationId="{7F39D475-96A3-48E7-8B92-9AE374DDA729}"/>
          </ac:spMkLst>
        </pc:spChg>
        <pc:spChg chg="mod">
          <ac:chgData name="Manjunath Reddy" userId="7a731e4af85b8899" providerId="LiveId" clId="{32655DCB-A7FF-49B3-A063-8C281B9DB50C}" dt="2025-04-30T18:28:37.755" v="716" actId="20577"/>
          <ac:spMkLst>
            <pc:docMk/>
            <pc:sldMk cId="3520845514" sldId="266"/>
            <ac:spMk id="3" creationId="{CAF6DAFF-C2BB-2777-7E54-1C161FDC9888}"/>
          </ac:spMkLst>
        </pc:spChg>
      </pc:sldChg>
      <pc:sldChg chg="addSp delSp modSp new mod setBg">
        <pc:chgData name="Manjunath Reddy" userId="7a731e4af85b8899" providerId="LiveId" clId="{32655DCB-A7FF-49B3-A063-8C281B9DB50C}" dt="2025-04-30T23:46:43.966" v="2389" actId="20577"/>
        <pc:sldMkLst>
          <pc:docMk/>
          <pc:sldMk cId="3220115814" sldId="267"/>
        </pc:sldMkLst>
        <pc:spChg chg="mod">
          <ac:chgData name="Manjunath Reddy" userId="7a731e4af85b8899" providerId="LiveId" clId="{32655DCB-A7FF-49B3-A063-8C281B9DB50C}" dt="2025-04-30T20:51:25.449" v="2257" actId="26606"/>
          <ac:spMkLst>
            <pc:docMk/>
            <pc:sldMk cId="3220115814" sldId="267"/>
            <ac:spMk id="2" creationId="{9787BC59-4E0A-13FA-989E-53F941E36774}"/>
          </ac:spMkLst>
        </pc:spChg>
        <pc:spChg chg="add del mod">
          <ac:chgData name="Manjunath Reddy" userId="7a731e4af85b8899" providerId="LiveId" clId="{32655DCB-A7FF-49B3-A063-8C281B9DB50C}" dt="2025-04-30T23:46:43.966" v="2389" actId="20577"/>
          <ac:spMkLst>
            <pc:docMk/>
            <pc:sldMk cId="3220115814" sldId="267"/>
            <ac:spMk id="3" creationId="{50FC84F1-A5DB-AE04-D4A2-E704503AE31C}"/>
          </ac:spMkLst>
        </pc:spChg>
        <pc:spChg chg="add mod">
          <ac:chgData name="Manjunath Reddy" userId="7a731e4af85b8899" providerId="LiveId" clId="{32655DCB-A7FF-49B3-A063-8C281B9DB50C}" dt="2025-04-30T19:01:24.607" v="810"/>
          <ac:spMkLst>
            <pc:docMk/>
            <pc:sldMk cId="3220115814" sldId="267"/>
            <ac:spMk id="4" creationId="{25A35844-5AF9-D791-BD99-E1F307FC2EE5}"/>
          </ac:spMkLst>
        </pc:spChg>
        <pc:spChg chg="add">
          <ac:chgData name="Manjunath Reddy" userId="7a731e4af85b8899" providerId="LiveId" clId="{32655DCB-A7FF-49B3-A063-8C281B9DB50C}" dt="2025-04-30T20:51:25.449" v="2257" actId="26606"/>
          <ac:spMkLst>
            <pc:docMk/>
            <pc:sldMk cId="3220115814" sldId="267"/>
            <ac:spMk id="8" creationId="{70DFC902-7D23-471A-B557-B6B6917D7A0D}"/>
          </ac:spMkLst>
        </pc:spChg>
        <pc:spChg chg="add">
          <ac:chgData name="Manjunath Reddy" userId="7a731e4af85b8899" providerId="LiveId" clId="{32655DCB-A7FF-49B3-A063-8C281B9DB50C}" dt="2025-04-30T20:51:25.449" v="2257" actId="26606"/>
          <ac:spMkLst>
            <pc:docMk/>
            <pc:sldMk cId="3220115814" sldId="267"/>
            <ac:spMk id="10" creationId="{A55D5633-D557-4DCA-982C-FF36EB7A1C00}"/>
          </ac:spMkLst>
        </pc:spChg>
        <pc:spChg chg="add">
          <ac:chgData name="Manjunath Reddy" userId="7a731e4af85b8899" providerId="LiveId" clId="{32655DCB-A7FF-49B3-A063-8C281B9DB50C}" dt="2025-04-30T20:51:25.449" v="2257" actId="26606"/>
          <ac:spMkLst>
            <pc:docMk/>
            <pc:sldMk cId="3220115814" sldId="267"/>
            <ac:spMk id="12" creationId="{450D3AD2-FA80-415F-A9CE-54D884561CD7}"/>
          </ac:spMkLst>
        </pc:spChg>
      </pc:sldChg>
      <pc:sldChg chg="addSp modSp new mod setBg">
        <pc:chgData name="Manjunath Reddy" userId="7a731e4af85b8899" providerId="LiveId" clId="{32655DCB-A7FF-49B3-A063-8C281B9DB50C}" dt="2025-04-30T23:45:42.962" v="2388" actId="20577"/>
        <pc:sldMkLst>
          <pc:docMk/>
          <pc:sldMk cId="261016779" sldId="268"/>
        </pc:sldMkLst>
        <pc:spChg chg="mod">
          <ac:chgData name="Manjunath Reddy" userId="7a731e4af85b8899" providerId="LiveId" clId="{32655DCB-A7FF-49B3-A063-8C281B9DB50C}" dt="2025-04-30T20:51:38.816" v="2258" actId="26606"/>
          <ac:spMkLst>
            <pc:docMk/>
            <pc:sldMk cId="261016779" sldId="268"/>
            <ac:spMk id="2" creationId="{1709737B-E0D7-01F3-5916-15E462A06B5B}"/>
          </ac:spMkLst>
        </pc:spChg>
        <pc:spChg chg="mod">
          <ac:chgData name="Manjunath Reddy" userId="7a731e4af85b8899" providerId="LiveId" clId="{32655DCB-A7FF-49B3-A063-8C281B9DB50C}" dt="2025-04-30T23:45:42.962" v="2388" actId="20577"/>
          <ac:spMkLst>
            <pc:docMk/>
            <pc:sldMk cId="261016779" sldId="268"/>
            <ac:spMk id="3" creationId="{0133E159-D949-8CD3-EAAB-E47A6179ED0D}"/>
          </ac:spMkLst>
        </pc:spChg>
        <pc:spChg chg="add">
          <ac:chgData name="Manjunath Reddy" userId="7a731e4af85b8899" providerId="LiveId" clId="{32655DCB-A7FF-49B3-A063-8C281B9DB50C}" dt="2025-04-30T20:51:38.816" v="2258" actId="26606"/>
          <ac:spMkLst>
            <pc:docMk/>
            <pc:sldMk cId="261016779" sldId="268"/>
            <ac:spMk id="8" creationId="{70DFC902-7D23-471A-B557-B6B6917D7A0D}"/>
          </ac:spMkLst>
        </pc:spChg>
        <pc:spChg chg="add">
          <ac:chgData name="Manjunath Reddy" userId="7a731e4af85b8899" providerId="LiveId" clId="{32655DCB-A7FF-49B3-A063-8C281B9DB50C}" dt="2025-04-30T20:51:38.816" v="2258" actId="26606"/>
          <ac:spMkLst>
            <pc:docMk/>
            <pc:sldMk cId="261016779" sldId="268"/>
            <ac:spMk id="10" creationId="{A55D5633-D557-4DCA-982C-FF36EB7A1C00}"/>
          </ac:spMkLst>
        </pc:spChg>
        <pc:spChg chg="add">
          <ac:chgData name="Manjunath Reddy" userId="7a731e4af85b8899" providerId="LiveId" clId="{32655DCB-A7FF-49B3-A063-8C281B9DB50C}" dt="2025-04-30T20:51:38.816" v="2258" actId="26606"/>
          <ac:spMkLst>
            <pc:docMk/>
            <pc:sldMk cId="261016779" sldId="268"/>
            <ac:spMk id="12" creationId="{450D3AD2-FA80-415F-A9CE-54D884561CD7}"/>
          </ac:spMkLst>
        </pc:spChg>
      </pc:sldChg>
      <pc:sldChg chg="addSp modSp new mod setBg">
        <pc:chgData name="Manjunath Reddy" userId="7a731e4af85b8899" providerId="LiveId" clId="{32655DCB-A7FF-49B3-A063-8C281B9DB50C}" dt="2025-05-01T05:07:30.308" v="2583" actId="20577"/>
        <pc:sldMkLst>
          <pc:docMk/>
          <pc:sldMk cId="2295941620" sldId="269"/>
        </pc:sldMkLst>
        <pc:spChg chg="mod">
          <ac:chgData name="Manjunath Reddy" userId="7a731e4af85b8899" providerId="LiveId" clId="{32655DCB-A7FF-49B3-A063-8C281B9DB50C}" dt="2025-04-30T20:51:48.505" v="2259" actId="26606"/>
          <ac:spMkLst>
            <pc:docMk/>
            <pc:sldMk cId="2295941620" sldId="269"/>
            <ac:spMk id="2" creationId="{EE63416C-7D6D-E68C-21D5-A1B601D04CE9}"/>
          </ac:spMkLst>
        </pc:spChg>
        <pc:spChg chg="mod">
          <ac:chgData name="Manjunath Reddy" userId="7a731e4af85b8899" providerId="LiveId" clId="{32655DCB-A7FF-49B3-A063-8C281B9DB50C}" dt="2025-05-01T05:07:30.308" v="2583" actId="20577"/>
          <ac:spMkLst>
            <pc:docMk/>
            <pc:sldMk cId="2295941620" sldId="269"/>
            <ac:spMk id="3" creationId="{9977C000-1DAF-4A0F-93B3-2931AAE89B0C}"/>
          </ac:spMkLst>
        </pc:spChg>
        <pc:spChg chg="add">
          <ac:chgData name="Manjunath Reddy" userId="7a731e4af85b8899" providerId="LiveId" clId="{32655DCB-A7FF-49B3-A063-8C281B9DB50C}" dt="2025-04-30T20:51:48.505" v="2259" actId="26606"/>
          <ac:spMkLst>
            <pc:docMk/>
            <pc:sldMk cId="2295941620" sldId="269"/>
            <ac:spMk id="8" creationId="{70DFC902-7D23-471A-B557-B6B6917D7A0D}"/>
          </ac:spMkLst>
        </pc:spChg>
        <pc:spChg chg="add">
          <ac:chgData name="Manjunath Reddy" userId="7a731e4af85b8899" providerId="LiveId" clId="{32655DCB-A7FF-49B3-A063-8C281B9DB50C}" dt="2025-04-30T20:51:48.505" v="2259" actId="26606"/>
          <ac:spMkLst>
            <pc:docMk/>
            <pc:sldMk cId="2295941620" sldId="269"/>
            <ac:spMk id="10" creationId="{A55D5633-D557-4DCA-982C-FF36EB7A1C00}"/>
          </ac:spMkLst>
        </pc:spChg>
        <pc:spChg chg="add">
          <ac:chgData name="Manjunath Reddy" userId="7a731e4af85b8899" providerId="LiveId" clId="{32655DCB-A7FF-49B3-A063-8C281B9DB50C}" dt="2025-04-30T20:51:48.505" v="2259" actId="26606"/>
          <ac:spMkLst>
            <pc:docMk/>
            <pc:sldMk cId="2295941620" sldId="269"/>
            <ac:spMk id="12" creationId="{450D3AD2-FA80-415F-A9CE-54D884561CD7}"/>
          </ac:spMkLst>
        </pc:spChg>
      </pc:sldChg>
      <pc:sldChg chg="addSp modSp new mod setBg">
        <pc:chgData name="Manjunath Reddy" userId="7a731e4af85b8899" providerId="LiveId" clId="{32655DCB-A7FF-49B3-A063-8C281B9DB50C}" dt="2025-04-30T22:06:26.717" v="2378" actId="20577"/>
        <pc:sldMkLst>
          <pc:docMk/>
          <pc:sldMk cId="2058005574" sldId="270"/>
        </pc:sldMkLst>
        <pc:spChg chg="mod">
          <ac:chgData name="Manjunath Reddy" userId="7a731e4af85b8899" providerId="LiveId" clId="{32655DCB-A7FF-49B3-A063-8C281B9DB50C}" dt="2025-04-30T20:51:56.388" v="2260" actId="26606"/>
          <ac:spMkLst>
            <pc:docMk/>
            <pc:sldMk cId="2058005574" sldId="270"/>
            <ac:spMk id="2" creationId="{6628003F-D63D-9B84-D098-DFFCD84721F6}"/>
          </ac:spMkLst>
        </pc:spChg>
        <pc:spChg chg="mod">
          <ac:chgData name="Manjunath Reddy" userId="7a731e4af85b8899" providerId="LiveId" clId="{32655DCB-A7FF-49B3-A063-8C281B9DB50C}" dt="2025-04-30T22:06:26.717" v="2378" actId="20577"/>
          <ac:spMkLst>
            <pc:docMk/>
            <pc:sldMk cId="2058005574" sldId="270"/>
            <ac:spMk id="3" creationId="{60926338-F468-8C1C-0B49-8370CC2F7E76}"/>
          </ac:spMkLst>
        </pc:spChg>
        <pc:spChg chg="add">
          <ac:chgData name="Manjunath Reddy" userId="7a731e4af85b8899" providerId="LiveId" clId="{32655DCB-A7FF-49B3-A063-8C281B9DB50C}" dt="2025-04-30T20:51:56.388" v="2260" actId="26606"/>
          <ac:spMkLst>
            <pc:docMk/>
            <pc:sldMk cId="2058005574" sldId="270"/>
            <ac:spMk id="8" creationId="{70DFC902-7D23-471A-B557-B6B6917D7A0D}"/>
          </ac:spMkLst>
        </pc:spChg>
        <pc:spChg chg="add">
          <ac:chgData name="Manjunath Reddy" userId="7a731e4af85b8899" providerId="LiveId" clId="{32655DCB-A7FF-49B3-A063-8C281B9DB50C}" dt="2025-04-30T20:51:56.388" v="2260" actId="26606"/>
          <ac:spMkLst>
            <pc:docMk/>
            <pc:sldMk cId="2058005574" sldId="270"/>
            <ac:spMk id="10" creationId="{A55D5633-D557-4DCA-982C-FF36EB7A1C00}"/>
          </ac:spMkLst>
        </pc:spChg>
        <pc:spChg chg="add">
          <ac:chgData name="Manjunath Reddy" userId="7a731e4af85b8899" providerId="LiveId" clId="{32655DCB-A7FF-49B3-A063-8C281B9DB50C}" dt="2025-04-30T20:51:56.388" v="2260" actId="26606"/>
          <ac:spMkLst>
            <pc:docMk/>
            <pc:sldMk cId="2058005574" sldId="270"/>
            <ac:spMk id="12" creationId="{450D3AD2-FA80-415F-A9CE-54D884561CD7}"/>
          </ac:spMkLst>
        </pc:spChg>
      </pc:sldChg>
      <pc:sldChg chg="addSp modSp new mod setBg">
        <pc:chgData name="Manjunath Reddy" userId="7a731e4af85b8899" providerId="LiveId" clId="{32655DCB-A7FF-49B3-A063-8C281B9DB50C}" dt="2025-05-01T02:17:27.038" v="2556" actId="1076"/>
        <pc:sldMkLst>
          <pc:docMk/>
          <pc:sldMk cId="1549157994" sldId="271"/>
        </pc:sldMkLst>
        <pc:spChg chg="mod">
          <ac:chgData name="Manjunath Reddy" userId="7a731e4af85b8899" providerId="LiveId" clId="{32655DCB-A7FF-49B3-A063-8C281B9DB50C}" dt="2025-04-30T20:53:16.912" v="2262" actId="26606"/>
          <ac:spMkLst>
            <pc:docMk/>
            <pc:sldMk cId="1549157994" sldId="271"/>
            <ac:spMk id="2" creationId="{540405F9-7B71-6D86-F637-F5ABB43CDE9B}"/>
          </ac:spMkLst>
        </pc:spChg>
        <pc:spChg chg="mod">
          <ac:chgData name="Manjunath Reddy" userId="7a731e4af85b8899" providerId="LiveId" clId="{32655DCB-A7FF-49B3-A063-8C281B9DB50C}" dt="2025-05-01T02:17:27.038" v="2556" actId="1076"/>
          <ac:spMkLst>
            <pc:docMk/>
            <pc:sldMk cId="1549157994" sldId="271"/>
            <ac:spMk id="3" creationId="{15772498-0D07-1ED4-F69F-5FB7AE6B7D6D}"/>
          </ac:spMkLst>
        </pc:spChg>
        <pc:spChg chg="add">
          <ac:chgData name="Manjunath Reddy" userId="7a731e4af85b8899" providerId="LiveId" clId="{32655DCB-A7FF-49B3-A063-8C281B9DB50C}" dt="2025-04-30T20:20:05.193" v="2134"/>
          <ac:spMkLst>
            <pc:docMk/>
            <pc:sldMk cId="1549157994" sldId="271"/>
            <ac:spMk id="4" creationId="{7542B451-E59F-5E10-D9EB-70D5F238BE45}"/>
          </ac:spMkLst>
        </pc:spChg>
        <pc:spChg chg="add">
          <ac:chgData name="Manjunath Reddy" userId="7a731e4af85b8899" providerId="LiveId" clId="{32655DCB-A7FF-49B3-A063-8C281B9DB50C}" dt="2025-04-30T20:20:08.539" v="2135"/>
          <ac:spMkLst>
            <pc:docMk/>
            <pc:sldMk cId="1549157994" sldId="271"/>
            <ac:spMk id="5" creationId="{442EED4D-8235-3FF5-5F1D-C6E7D520F958}"/>
          </ac:spMkLst>
        </pc:spChg>
        <pc:spChg chg="add">
          <ac:chgData name="Manjunath Reddy" userId="7a731e4af85b8899" providerId="LiveId" clId="{32655DCB-A7FF-49B3-A063-8C281B9DB50C}" dt="2025-04-30T20:53:16.912" v="2262" actId="26606"/>
          <ac:spMkLst>
            <pc:docMk/>
            <pc:sldMk cId="1549157994" sldId="271"/>
            <ac:spMk id="8" creationId="{70DFC902-7D23-471A-B557-B6B6917D7A0D}"/>
          </ac:spMkLst>
        </pc:spChg>
        <pc:spChg chg="add">
          <ac:chgData name="Manjunath Reddy" userId="7a731e4af85b8899" providerId="LiveId" clId="{32655DCB-A7FF-49B3-A063-8C281B9DB50C}" dt="2025-04-30T20:53:16.912" v="2262" actId="26606"/>
          <ac:spMkLst>
            <pc:docMk/>
            <pc:sldMk cId="1549157994" sldId="271"/>
            <ac:spMk id="10" creationId="{A55D5633-D557-4DCA-982C-FF36EB7A1C00}"/>
          </ac:spMkLst>
        </pc:spChg>
        <pc:spChg chg="add">
          <ac:chgData name="Manjunath Reddy" userId="7a731e4af85b8899" providerId="LiveId" clId="{32655DCB-A7FF-49B3-A063-8C281B9DB50C}" dt="2025-04-30T20:53:16.912" v="2262" actId="26606"/>
          <ac:spMkLst>
            <pc:docMk/>
            <pc:sldMk cId="1549157994" sldId="271"/>
            <ac:spMk id="12" creationId="{450D3AD2-FA80-415F-A9CE-54D884561CD7}"/>
          </ac:spMkLst>
        </pc:spChg>
      </pc:sldChg>
      <pc:sldChg chg="addSp modSp new mod setBg">
        <pc:chgData name="Manjunath Reddy" userId="7a731e4af85b8899" providerId="LiveId" clId="{32655DCB-A7FF-49B3-A063-8C281B9DB50C}" dt="2025-05-01T03:32:51.997" v="2581" actId="20577"/>
        <pc:sldMkLst>
          <pc:docMk/>
          <pc:sldMk cId="3686891378" sldId="272"/>
        </pc:sldMkLst>
        <pc:spChg chg="mod">
          <ac:chgData name="Manjunath Reddy" userId="7a731e4af85b8899" providerId="LiveId" clId="{32655DCB-A7FF-49B3-A063-8C281B9DB50C}" dt="2025-04-30T20:52:22.501" v="2261" actId="26606"/>
          <ac:spMkLst>
            <pc:docMk/>
            <pc:sldMk cId="3686891378" sldId="272"/>
            <ac:spMk id="2" creationId="{7CE5A34D-A4A1-29AB-44C6-4A197478D2A5}"/>
          </ac:spMkLst>
        </pc:spChg>
        <pc:spChg chg="mod">
          <ac:chgData name="Manjunath Reddy" userId="7a731e4af85b8899" providerId="LiveId" clId="{32655DCB-A7FF-49B3-A063-8C281B9DB50C}" dt="2025-05-01T03:32:51.997" v="2581" actId="20577"/>
          <ac:spMkLst>
            <pc:docMk/>
            <pc:sldMk cId="3686891378" sldId="272"/>
            <ac:spMk id="3" creationId="{0AF62AC6-F64A-75A1-02F4-264398CD5B8B}"/>
          </ac:spMkLst>
        </pc:spChg>
        <pc:spChg chg="add">
          <ac:chgData name="Manjunath Reddy" userId="7a731e4af85b8899" providerId="LiveId" clId="{32655DCB-A7FF-49B3-A063-8C281B9DB50C}" dt="2025-04-30T20:28:25.517" v="2181"/>
          <ac:spMkLst>
            <pc:docMk/>
            <pc:sldMk cId="3686891378" sldId="272"/>
            <ac:spMk id="4" creationId="{2BDF7949-C945-009A-D1F2-70972ED21A14}"/>
          </ac:spMkLst>
        </pc:spChg>
        <pc:spChg chg="add">
          <ac:chgData name="Manjunath Reddy" userId="7a731e4af85b8899" providerId="LiveId" clId="{32655DCB-A7FF-49B3-A063-8C281B9DB50C}" dt="2025-04-30T20:28:29.496" v="2182"/>
          <ac:spMkLst>
            <pc:docMk/>
            <pc:sldMk cId="3686891378" sldId="272"/>
            <ac:spMk id="5" creationId="{530EE9B1-F834-BEEC-B5E8-6DCA8D6FA59E}"/>
          </ac:spMkLst>
        </pc:spChg>
        <pc:spChg chg="add">
          <ac:chgData name="Manjunath Reddy" userId="7a731e4af85b8899" providerId="LiveId" clId="{32655DCB-A7FF-49B3-A063-8C281B9DB50C}" dt="2025-04-30T20:52:22.501" v="2261" actId="26606"/>
          <ac:spMkLst>
            <pc:docMk/>
            <pc:sldMk cId="3686891378" sldId="272"/>
            <ac:spMk id="9" creationId="{3ECBE1F1-D69B-4AFA-ABD5-8E41720EF6DE}"/>
          </ac:spMkLst>
        </pc:spChg>
        <pc:spChg chg="add">
          <ac:chgData name="Manjunath Reddy" userId="7a731e4af85b8899" providerId="LiveId" clId="{32655DCB-A7FF-49B3-A063-8C281B9DB50C}" dt="2025-04-30T20:52:22.501" v="2261" actId="26606"/>
          <ac:spMkLst>
            <pc:docMk/>
            <pc:sldMk cId="3686891378" sldId="272"/>
            <ac:spMk id="11" creationId="{603A6265-E10C-4B85-9C20-E75FCAF9CC63}"/>
          </ac:spMkLst>
        </pc:spChg>
        <pc:picChg chg="add">
          <ac:chgData name="Manjunath Reddy" userId="7a731e4af85b8899" providerId="LiveId" clId="{32655DCB-A7FF-49B3-A063-8C281B9DB50C}" dt="2025-04-30T20:52:22.501" v="2261" actId="26606"/>
          <ac:picMkLst>
            <pc:docMk/>
            <pc:sldMk cId="3686891378" sldId="272"/>
            <ac:picMk id="6" creationId="{25778940-C9AD-764A-ECB6-1AC260E1AAFA}"/>
          </ac:picMkLst>
        </pc:picChg>
      </pc:sldChg>
      <pc:sldChg chg="addSp delSp modSp new del mod setBg">
        <pc:chgData name="Manjunath Reddy" userId="7a731e4af85b8899" providerId="LiveId" clId="{32655DCB-A7FF-49B3-A063-8C281B9DB50C}" dt="2025-05-01T02:10:33.004" v="2428" actId="2696"/>
        <pc:sldMkLst>
          <pc:docMk/>
          <pc:sldMk cId="244651881" sldId="273"/>
        </pc:sldMkLst>
        <pc:spChg chg="mod">
          <ac:chgData name="Manjunath Reddy" userId="7a731e4af85b8899" providerId="LiveId" clId="{32655DCB-A7FF-49B3-A063-8C281B9DB50C}" dt="2025-05-01T02:10:17.158" v="2427" actId="26606"/>
          <ac:spMkLst>
            <pc:docMk/>
            <pc:sldMk cId="244651881" sldId="273"/>
            <ac:spMk id="2" creationId="{7AEF9E04-3FF3-75CE-CF9E-95296B0F1676}"/>
          </ac:spMkLst>
        </pc:spChg>
        <pc:spChg chg="del mod">
          <ac:chgData name="Manjunath Reddy" userId="7a731e4af85b8899" providerId="LiveId" clId="{32655DCB-A7FF-49B3-A063-8C281B9DB50C}" dt="2025-05-01T02:09:55.603" v="2425"/>
          <ac:spMkLst>
            <pc:docMk/>
            <pc:sldMk cId="244651881" sldId="273"/>
            <ac:spMk id="3" creationId="{4C204E16-3561-6C51-ABDF-2B074C0B61FA}"/>
          </ac:spMkLst>
        </pc:spChg>
        <pc:spChg chg="add">
          <ac:chgData name="Manjunath Reddy" userId="7a731e4af85b8899" providerId="LiveId" clId="{32655DCB-A7FF-49B3-A063-8C281B9DB50C}" dt="2025-05-01T02:10:17.158" v="2427" actId="26606"/>
          <ac:spMkLst>
            <pc:docMk/>
            <pc:sldMk cId="244651881" sldId="273"/>
            <ac:spMk id="10" creationId="{A4AC5506-6312-4701-8D3C-40187889A947}"/>
          </ac:spMkLst>
        </pc:spChg>
        <pc:picChg chg="add mod">
          <ac:chgData name="Manjunath Reddy" userId="7a731e4af85b8899" providerId="LiveId" clId="{32655DCB-A7FF-49B3-A063-8C281B9DB50C}" dt="2025-05-01T02:10:17.158" v="2427" actId="26606"/>
          <ac:picMkLst>
            <pc:docMk/>
            <pc:sldMk cId="244651881" sldId="273"/>
            <ac:picMk id="5" creationId="{7A3D50DF-91FB-A2E9-F287-9E6E6BED6B1A}"/>
          </ac:picMkLst>
        </pc:picChg>
      </pc:sldChg>
      <pc:sldChg chg="addSp delSp modSp add mod">
        <pc:chgData name="Manjunath Reddy" userId="7a731e4af85b8899" providerId="LiveId" clId="{32655DCB-A7FF-49B3-A063-8C281B9DB50C}" dt="2025-05-01T03:25:18.301" v="2561" actId="14100"/>
        <pc:sldMkLst>
          <pc:docMk/>
          <pc:sldMk cId="1934737226" sldId="273"/>
        </pc:sldMkLst>
        <pc:spChg chg="mod">
          <ac:chgData name="Manjunath Reddy" userId="7a731e4af85b8899" providerId="LiveId" clId="{32655DCB-A7FF-49B3-A063-8C281B9DB50C}" dt="2025-05-01T02:11:59.734" v="2498" actId="26606"/>
          <ac:spMkLst>
            <pc:docMk/>
            <pc:sldMk cId="1934737226" sldId="273"/>
            <ac:spMk id="2" creationId="{80143004-2E66-A2B2-3123-3125D41B2F89}"/>
          </ac:spMkLst>
        </pc:spChg>
        <pc:spChg chg="del mod">
          <ac:chgData name="Manjunath Reddy" userId="7a731e4af85b8899" providerId="LiveId" clId="{32655DCB-A7FF-49B3-A063-8C281B9DB50C}" dt="2025-05-01T02:11:17.994" v="2491"/>
          <ac:spMkLst>
            <pc:docMk/>
            <pc:sldMk cId="1934737226" sldId="273"/>
            <ac:spMk id="3" creationId="{FEA79FC2-C705-2172-F15C-8E4CD3D52C5C}"/>
          </ac:spMkLst>
        </pc:spChg>
        <pc:spChg chg="add del">
          <ac:chgData name="Manjunath Reddy" userId="7a731e4af85b8899" providerId="LiveId" clId="{32655DCB-A7FF-49B3-A063-8C281B9DB50C}" dt="2025-05-01T02:11:59.734" v="2498" actId="26606"/>
          <ac:spMkLst>
            <pc:docMk/>
            <pc:sldMk cId="1934737226" sldId="273"/>
            <ac:spMk id="8" creationId="{4C4BB948-D42F-E3B8-3439-F14A0C9757EA}"/>
          </ac:spMkLst>
        </pc:spChg>
        <pc:spChg chg="add del">
          <ac:chgData name="Manjunath Reddy" userId="7a731e4af85b8899" providerId="LiveId" clId="{32655DCB-A7FF-49B3-A063-8C281B9DB50C}" dt="2025-05-01T02:11:59.734" v="2498" actId="26606"/>
          <ac:spMkLst>
            <pc:docMk/>
            <pc:sldMk cId="1934737226" sldId="273"/>
            <ac:spMk id="10" creationId="{21171801-3E6A-85BB-F06E-D413F85F1936}"/>
          </ac:spMkLst>
        </pc:spChg>
        <pc:spChg chg="add del">
          <ac:chgData name="Manjunath Reddy" userId="7a731e4af85b8899" providerId="LiveId" clId="{32655DCB-A7FF-49B3-A063-8C281B9DB50C}" dt="2025-05-01T02:11:59.734" v="2498" actId="26606"/>
          <ac:spMkLst>
            <pc:docMk/>
            <pc:sldMk cId="1934737226" sldId="273"/>
            <ac:spMk id="12" creationId="{7B930DDF-F4FF-CD71-D26C-61A842DC03F2}"/>
          </ac:spMkLst>
        </pc:spChg>
        <pc:spChg chg="add del">
          <ac:chgData name="Manjunath Reddy" userId="7a731e4af85b8899" providerId="LiveId" clId="{32655DCB-A7FF-49B3-A063-8C281B9DB50C}" dt="2025-05-01T02:11:59.727" v="2497" actId="26606"/>
          <ac:spMkLst>
            <pc:docMk/>
            <pc:sldMk cId="1934737226" sldId="273"/>
            <ac:spMk id="17" creationId="{A4AC5506-6312-4701-8D3C-40187889A947}"/>
          </ac:spMkLst>
        </pc:spChg>
        <pc:spChg chg="add">
          <ac:chgData name="Manjunath Reddy" userId="7a731e4af85b8899" providerId="LiveId" clId="{32655DCB-A7FF-49B3-A063-8C281B9DB50C}" dt="2025-05-01T02:11:59.734" v="2498" actId="26606"/>
          <ac:spMkLst>
            <pc:docMk/>
            <pc:sldMk cId="1934737226" sldId="273"/>
            <ac:spMk id="19" creationId="{D4771268-CB57-404A-9271-370EB28F6090}"/>
          </ac:spMkLst>
        </pc:spChg>
        <pc:picChg chg="add mod">
          <ac:chgData name="Manjunath Reddy" userId="7a731e4af85b8899" providerId="LiveId" clId="{32655DCB-A7FF-49B3-A063-8C281B9DB50C}" dt="2025-05-01T03:25:18.301" v="2561" actId="14100"/>
          <ac:picMkLst>
            <pc:docMk/>
            <pc:sldMk cId="1934737226" sldId="273"/>
            <ac:picMk id="5" creationId="{37009917-79B1-861B-4B93-19B491E5E479}"/>
          </ac:picMkLst>
        </pc:picChg>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diagrams/_rels/drawing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diagrams/colors1.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4EEB422-AC9F-4D99-B931-5CFFDAB0A375}" type="doc">
      <dgm:prSet loTypeId="urn:microsoft.com/office/officeart/2018/5/layout/IconLeafLabelList" loCatId="icon" qsTypeId="urn:microsoft.com/office/officeart/2005/8/quickstyle/simple1" qsCatId="simple" csTypeId="urn:microsoft.com/office/officeart/2018/5/colors/Iconchunking_neutralbg_colorful5" csCatId="colorful" phldr="1"/>
      <dgm:spPr/>
      <dgm:t>
        <a:bodyPr/>
        <a:lstStyle/>
        <a:p>
          <a:endParaRPr lang="en-US"/>
        </a:p>
      </dgm:t>
    </dgm:pt>
    <dgm:pt modelId="{7D747C60-2059-4368-96CD-A6E171419039}">
      <dgm:prSet/>
      <dgm:spPr/>
      <dgm:t>
        <a:bodyPr/>
        <a:lstStyle/>
        <a:p>
          <a:pPr>
            <a:defRPr cap="all"/>
          </a:pPr>
          <a:r>
            <a:rPr lang="en-US" b="0" i="0" baseline="0"/>
            <a:t>Focused on Data Scientist role insights</a:t>
          </a:r>
          <a:endParaRPr lang="en-US"/>
        </a:p>
      </dgm:t>
    </dgm:pt>
    <dgm:pt modelId="{D505EC1D-574A-4FCA-AAC8-A9DE7B450305}" type="parTrans" cxnId="{ACFAAA83-69F7-48B1-8DC5-058E551C296B}">
      <dgm:prSet/>
      <dgm:spPr/>
      <dgm:t>
        <a:bodyPr/>
        <a:lstStyle/>
        <a:p>
          <a:endParaRPr lang="en-US"/>
        </a:p>
      </dgm:t>
    </dgm:pt>
    <dgm:pt modelId="{DB1E0C0C-A15A-4D3D-A733-51B67E2B5540}" type="sibTrans" cxnId="{ACFAAA83-69F7-48B1-8DC5-058E551C296B}">
      <dgm:prSet/>
      <dgm:spPr/>
      <dgm:t>
        <a:bodyPr/>
        <a:lstStyle/>
        <a:p>
          <a:endParaRPr lang="en-US"/>
        </a:p>
      </dgm:t>
    </dgm:pt>
    <dgm:pt modelId="{5E970BB6-6608-4C0D-B962-8C53CD21BA73}">
      <dgm:prSet/>
      <dgm:spPr/>
      <dgm:t>
        <a:bodyPr/>
        <a:lstStyle/>
        <a:p>
          <a:pPr>
            <a:defRPr cap="all"/>
          </a:pPr>
          <a:r>
            <a:rPr lang="en-US" b="0" i="0" baseline="0"/>
            <a:t>Real-time salary analysis by state and industry</a:t>
          </a:r>
          <a:endParaRPr lang="en-US"/>
        </a:p>
      </dgm:t>
    </dgm:pt>
    <dgm:pt modelId="{CC043414-1760-49DA-89CB-919EDBEDFF44}" type="parTrans" cxnId="{8BBF05F0-7D07-4FAD-9CCA-EA90AD5AC940}">
      <dgm:prSet/>
      <dgm:spPr/>
      <dgm:t>
        <a:bodyPr/>
        <a:lstStyle/>
        <a:p>
          <a:endParaRPr lang="en-US"/>
        </a:p>
      </dgm:t>
    </dgm:pt>
    <dgm:pt modelId="{01B4DAD3-CB84-483D-8886-5EFF2C95F57B}" type="sibTrans" cxnId="{8BBF05F0-7D07-4FAD-9CCA-EA90AD5AC940}">
      <dgm:prSet/>
      <dgm:spPr/>
      <dgm:t>
        <a:bodyPr/>
        <a:lstStyle/>
        <a:p>
          <a:endParaRPr lang="en-US"/>
        </a:p>
      </dgm:t>
    </dgm:pt>
    <dgm:pt modelId="{2CDA7BF4-F06F-4032-8F8A-0C80277D7AAE}">
      <dgm:prSet/>
      <dgm:spPr/>
      <dgm:t>
        <a:bodyPr/>
        <a:lstStyle/>
        <a:p>
          <a:pPr>
            <a:defRPr cap="all"/>
          </a:pPr>
          <a:r>
            <a:rPr lang="en-US" b="0" i="0" baseline="0"/>
            <a:t>Identifies top hiring companies and regions</a:t>
          </a:r>
          <a:endParaRPr lang="en-US"/>
        </a:p>
      </dgm:t>
    </dgm:pt>
    <dgm:pt modelId="{D7C7EE37-BFF8-4144-9002-1CE600D0DC52}" type="parTrans" cxnId="{DCE1FF0A-6DDD-4B71-BEF7-CBB02D5A982E}">
      <dgm:prSet/>
      <dgm:spPr/>
      <dgm:t>
        <a:bodyPr/>
        <a:lstStyle/>
        <a:p>
          <a:endParaRPr lang="en-US"/>
        </a:p>
      </dgm:t>
    </dgm:pt>
    <dgm:pt modelId="{41522E3F-48DC-443D-8208-0919D1F43100}" type="sibTrans" cxnId="{DCE1FF0A-6DDD-4B71-BEF7-CBB02D5A982E}">
      <dgm:prSet/>
      <dgm:spPr/>
      <dgm:t>
        <a:bodyPr/>
        <a:lstStyle/>
        <a:p>
          <a:endParaRPr lang="en-US"/>
        </a:p>
      </dgm:t>
    </dgm:pt>
    <dgm:pt modelId="{CCFAEC61-9662-4CF6-A9D1-13283D554B11}">
      <dgm:prSet/>
      <dgm:spPr/>
      <dgm:t>
        <a:bodyPr/>
        <a:lstStyle/>
        <a:p>
          <a:pPr>
            <a:defRPr cap="all"/>
          </a:pPr>
          <a:r>
            <a:rPr lang="en-US" b="0" i="0" baseline="0"/>
            <a:t>Interactive filters: Location, Industry, Company Size</a:t>
          </a:r>
          <a:endParaRPr lang="en-US"/>
        </a:p>
      </dgm:t>
    </dgm:pt>
    <dgm:pt modelId="{94D48863-60D2-40F1-BB00-3C30D9302385}" type="parTrans" cxnId="{B6291F6E-A9FC-4629-AB78-FA11C7FCDDA1}">
      <dgm:prSet/>
      <dgm:spPr/>
      <dgm:t>
        <a:bodyPr/>
        <a:lstStyle/>
        <a:p>
          <a:endParaRPr lang="en-US"/>
        </a:p>
      </dgm:t>
    </dgm:pt>
    <dgm:pt modelId="{0EB9D774-B308-4692-B54C-FFFFC724B166}" type="sibTrans" cxnId="{B6291F6E-A9FC-4629-AB78-FA11C7FCDDA1}">
      <dgm:prSet/>
      <dgm:spPr/>
      <dgm:t>
        <a:bodyPr/>
        <a:lstStyle/>
        <a:p>
          <a:endParaRPr lang="en-US"/>
        </a:p>
      </dgm:t>
    </dgm:pt>
    <dgm:pt modelId="{7FA25D82-C9B3-4322-9280-416363ED1BAA}">
      <dgm:prSet/>
      <dgm:spPr/>
      <dgm:t>
        <a:bodyPr/>
        <a:lstStyle/>
        <a:p>
          <a:pPr>
            <a:defRPr cap="all"/>
          </a:pPr>
          <a:r>
            <a:rPr lang="en-US" b="0" i="0" baseline="0"/>
            <a:t>Built using Power BI with clean, responsive visuals</a:t>
          </a:r>
          <a:endParaRPr lang="en-US"/>
        </a:p>
      </dgm:t>
    </dgm:pt>
    <dgm:pt modelId="{F7E5161D-C682-4A40-9BF3-2849EE9A986A}" type="parTrans" cxnId="{FEAA3802-2AA2-44A9-8BC1-F1EF2E2A453D}">
      <dgm:prSet/>
      <dgm:spPr/>
      <dgm:t>
        <a:bodyPr/>
        <a:lstStyle/>
        <a:p>
          <a:endParaRPr lang="en-US"/>
        </a:p>
      </dgm:t>
    </dgm:pt>
    <dgm:pt modelId="{3AF6AABD-3338-4773-AC59-131C62428C6A}" type="sibTrans" cxnId="{FEAA3802-2AA2-44A9-8BC1-F1EF2E2A453D}">
      <dgm:prSet/>
      <dgm:spPr/>
      <dgm:t>
        <a:bodyPr/>
        <a:lstStyle/>
        <a:p>
          <a:endParaRPr lang="en-US"/>
        </a:p>
      </dgm:t>
    </dgm:pt>
    <dgm:pt modelId="{B89F7020-E79F-44DE-BE53-F33B9D6061BD}" type="pres">
      <dgm:prSet presAssocID="{D4EEB422-AC9F-4D99-B931-5CFFDAB0A375}" presName="root" presStyleCnt="0">
        <dgm:presLayoutVars>
          <dgm:dir/>
          <dgm:resizeHandles val="exact"/>
        </dgm:presLayoutVars>
      </dgm:prSet>
      <dgm:spPr/>
    </dgm:pt>
    <dgm:pt modelId="{AA08009D-3DA7-45C7-8A0A-ED9F0DE38C80}" type="pres">
      <dgm:prSet presAssocID="{7D747C60-2059-4368-96CD-A6E171419039}" presName="compNode" presStyleCnt="0"/>
      <dgm:spPr/>
    </dgm:pt>
    <dgm:pt modelId="{AC55C388-C9F3-41B0-ADD8-20641949689D}" type="pres">
      <dgm:prSet presAssocID="{7D747C60-2059-4368-96CD-A6E171419039}" presName="iconBgRect" presStyleLbl="bgShp" presStyleIdx="0" presStyleCnt="5"/>
      <dgm:spPr>
        <a:prstGeom prst="round2DiagRect">
          <a:avLst>
            <a:gd name="adj1" fmla="val 29727"/>
            <a:gd name="adj2" fmla="val 0"/>
          </a:avLst>
        </a:prstGeom>
      </dgm:spPr>
    </dgm:pt>
    <dgm:pt modelId="{077982B0-DA15-460C-B183-BD09C13589E6}" type="pres">
      <dgm:prSet presAssocID="{7D747C60-2059-4368-96CD-A6E171419039}"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ar chart"/>
        </a:ext>
      </dgm:extLst>
    </dgm:pt>
    <dgm:pt modelId="{309E518A-518B-41B4-9D4B-DBE482BDC176}" type="pres">
      <dgm:prSet presAssocID="{7D747C60-2059-4368-96CD-A6E171419039}" presName="spaceRect" presStyleCnt="0"/>
      <dgm:spPr/>
    </dgm:pt>
    <dgm:pt modelId="{077A8ED3-8D01-4130-B3F1-29F8248CE2FA}" type="pres">
      <dgm:prSet presAssocID="{7D747C60-2059-4368-96CD-A6E171419039}" presName="textRect" presStyleLbl="revTx" presStyleIdx="0" presStyleCnt="5">
        <dgm:presLayoutVars>
          <dgm:chMax val="1"/>
          <dgm:chPref val="1"/>
        </dgm:presLayoutVars>
      </dgm:prSet>
      <dgm:spPr/>
    </dgm:pt>
    <dgm:pt modelId="{2ACFC024-1CDA-45F8-B8DA-F1184EAF0F12}" type="pres">
      <dgm:prSet presAssocID="{DB1E0C0C-A15A-4D3D-A733-51B67E2B5540}" presName="sibTrans" presStyleCnt="0"/>
      <dgm:spPr/>
    </dgm:pt>
    <dgm:pt modelId="{27BB7FE3-7791-4762-9BE5-969D54AEAB3D}" type="pres">
      <dgm:prSet presAssocID="{5E970BB6-6608-4C0D-B962-8C53CD21BA73}" presName="compNode" presStyleCnt="0"/>
      <dgm:spPr/>
    </dgm:pt>
    <dgm:pt modelId="{1150E4E7-10D5-4CE2-8B2C-6ED451A652A1}" type="pres">
      <dgm:prSet presAssocID="{5E970BB6-6608-4C0D-B962-8C53CD21BA73}" presName="iconBgRect" presStyleLbl="bgShp" presStyleIdx="1" presStyleCnt="5"/>
      <dgm:spPr>
        <a:prstGeom prst="round2DiagRect">
          <a:avLst>
            <a:gd name="adj1" fmla="val 29727"/>
            <a:gd name="adj2" fmla="val 0"/>
          </a:avLst>
        </a:prstGeom>
      </dgm:spPr>
    </dgm:pt>
    <dgm:pt modelId="{4F00EE3C-AEC0-4705-B5E6-FCB6B04E59A8}" type="pres">
      <dgm:prSet presAssocID="{5E970BB6-6608-4C0D-B962-8C53CD21BA73}"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oney"/>
        </a:ext>
      </dgm:extLst>
    </dgm:pt>
    <dgm:pt modelId="{B7B737CC-4180-4F8F-8EB0-B4CCEEF5F501}" type="pres">
      <dgm:prSet presAssocID="{5E970BB6-6608-4C0D-B962-8C53CD21BA73}" presName="spaceRect" presStyleCnt="0"/>
      <dgm:spPr/>
    </dgm:pt>
    <dgm:pt modelId="{06EA840C-23AB-4E55-B045-BA4CB4655C65}" type="pres">
      <dgm:prSet presAssocID="{5E970BB6-6608-4C0D-B962-8C53CD21BA73}" presName="textRect" presStyleLbl="revTx" presStyleIdx="1" presStyleCnt="5">
        <dgm:presLayoutVars>
          <dgm:chMax val="1"/>
          <dgm:chPref val="1"/>
        </dgm:presLayoutVars>
      </dgm:prSet>
      <dgm:spPr/>
    </dgm:pt>
    <dgm:pt modelId="{C0617D6F-6234-4877-BF10-3FE7ED4535C9}" type="pres">
      <dgm:prSet presAssocID="{01B4DAD3-CB84-483D-8886-5EFF2C95F57B}" presName="sibTrans" presStyleCnt="0"/>
      <dgm:spPr/>
    </dgm:pt>
    <dgm:pt modelId="{CF0F3E98-0C66-481A-A570-911E4CE0ABD9}" type="pres">
      <dgm:prSet presAssocID="{2CDA7BF4-F06F-4032-8F8A-0C80277D7AAE}" presName="compNode" presStyleCnt="0"/>
      <dgm:spPr/>
    </dgm:pt>
    <dgm:pt modelId="{F8CDB218-97B7-4D35-B0A9-3E4F06712E6B}" type="pres">
      <dgm:prSet presAssocID="{2CDA7BF4-F06F-4032-8F8A-0C80277D7AAE}" presName="iconBgRect" presStyleLbl="bgShp" presStyleIdx="2" presStyleCnt="5"/>
      <dgm:spPr>
        <a:prstGeom prst="round2DiagRect">
          <a:avLst>
            <a:gd name="adj1" fmla="val 29727"/>
            <a:gd name="adj2" fmla="val 0"/>
          </a:avLst>
        </a:prstGeom>
      </dgm:spPr>
    </dgm:pt>
    <dgm:pt modelId="{DF1B3D53-7FB4-4FE6-93DC-D5B36A25A76E}" type="pres">
      <dgm:prSet presAssocID="{2CDA7BF4-F06F-4032-8F8A-0C80277D7AAE}"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arker"/>
        </a:ext>
      </dgm:extLst>
    </dgm:pt>
    <dgm:pt modelId="{5B3FAA4D-830A-454B-8083-4449311CDFF8}" type="pres">
      <dgm:prSet presAssocID="{2CDA7BF4-F06F-4032-8F8A-0C80277D7AAE}" presName="spaceRect" presStyleCnt="0"/>
      <dgm:spPr/>
    </dgm:pt>
    <dgm:pt modelId="{2F02DACA-2086-48EA-A198-EEE0E4FF7515}" type="pres">
      <dgm:prSet presAssocID="{2CDA7BF4-F06F-4032-8F8A-0C80277D7AAE}" presName="textRect" presStyleLbl="revTx" presStyleIdx="2" presStyleCnt="5">
        <dgm:presLayoutVars>
          <dgm:chMax val="1"/>
          <dgm:chPref val="1"/>
        </dgm:presLayoutVars>
      </dgm:prSet>
      <dgm:spPr/>
    </dgm:pt>
    <dgm:pt modelId="{90D699FC-044F-4BFB-8298-97EA165CA5AC}" type="pres">
      <dgm:prSet presAssocID="{41522E3F-48DC-443D-8208-0919D1F43100}" presName="sibTrans" presStyleCnt="0"/>
      <dgm:spPr/>
    </dgm:pt>
    <dgm:pt modelId="{C96AA084-3077-4AD4-9D17-759D48110E55}" type="pres">
      <dgm:prSet presAssocID="{CCFAEC61-9662-4CF6-A9D1-13283D554B11}" presName="compNode" presStyleCnt="0"/>
      <dgm:spPr/>
    </dgm:pt>
    <dgm:pt modelId="{9685871E-AEB9-486F-9CFD-F6E252B79C0A}" type="pres">
      <dgm:prSet presAssocID="{CCFAEC61-9662-4CF6-A9D1-13283D554B11}" presName="iconBgRect" presStyleLbl="bgShp" presStyleIdx="3" presStyleCnt="5"/>
      <dgm:spPr>
        <a:prstGeom prst="round2DiagRect">
          <a:avLst>
            <a:gd name="adj1" fmla="val 29727"/>
            <a:gd name="adj2" fmla="val 0"/>
          </a:avLst>
        </a:prstGeom>
      </dgm:spPr>
    </dgm:pt>
    <dgm:pt modelId="{41588F03-A55B-49AB-AFD4-7AE79058E8EC}" type="pres">
      <dgm:prSet presAssocID="{CCFAEC61-9662-4CF6-A9D1-13283D554B11}"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Filter"/>
        </a:ext>
      </dgm:extLst>
    </dgm:pt>
    <dgm:pt modelId="{468CF4DD-6175-48E1-8051-F77F44D268D9}" type="pres">
      <dgm:prSet presAssocID="{CCFAEC61-9662-4CF6-A9D1-13283D554B11}" presName="spaceRect" presStyleCnt="0"/>
      <dgm:spPr/>
    </dgm:pt>
    <dgm:pt modelId="{068AA52E-8BFA-4B3E-A5EC-9E0412748FF6}" type="pres">
      <dgm:prSet presAssocID="{CCFAEC61-9662-4CF6-A9D1-13283D554B11}" presName="textRect" presStyleLbl="revTx" presStyleIdx="3" presStyleCnt="5">
        <dgm:presLayoutVars>
          <dgm:chMax val="1"/>
          <dgm:chPref val="1"/>
        </dgm:presLayoutVars>
      </dgm:prSet>
      <dgm:spPr/>
    </dgm:pt>
    <dgm:pt modelId="{1E5EFAE7-5C92-49CC-9075-EF7E55A7B2AA}" type="pres">
      <dgm:prSet presAssocID="{0EB9D774-B308-4692-B54C-FFFFC724B166}" presName="sibTrans" presStyleCnt="0"/>
      <dgm:spPr/>
    </dgm:pt>
    <dgm:pt modelId="{FFD4BEA4-9A52-4A32-ADCE-9DD249769C08}" type="pres">
      <dgm:prSet presAssocID="{7FA25D82-C9B3-4322-9280-416363ED1BAA}" presName="compNode" presStyleCnt="0"/>
      <dgm:spPr/>
    </dgm:pt>
    <dgm:pt modelId="{1EBD0371-B540-43B6-B080-CDDDA506653D}" type="pres">
      <dgm:prSet presAssocID="{7FA25D82-C9B3-4322-9280-416363ED1BAA}" presName="iconBgRect" presStyleLbl="bgShp" presStyleIdx="4" presStyleCnt="5"/>
      <dgm:spPr>
        <a:prstGeom prst="round2DiagRect">
          <a:avLst>
            <a:gd name="adj1" fmla="val 29727"/>
            <a:gd name="adj2" fmla="val 0"/>
          </a:avLst>
        </a:prstGeom>
      </dgm:spPr>
    </dgm:pt>
    <dgm:pt modelId="{504EC6DF-E6A4-4569-B02A-4C7B2C2D9BCC}" type="pres">
      <dgm:prSet presAssocID="{7FA25D82-C9B3-4322-9280-416363ED1BAA}"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Recycle Sign"/>
        </a:ext>
      </dgm:extLst>
    </dgm:pt>
    <dgm:pt modelId="{28515B6B-8A9B-48AF-B195-7A2982210E0B}" type="pres">
      <dgm:prSet presAssocID="{7FA25D82-C9B3-4322-9280-416363ED1BAA}" presName="spaceRect" presStyleCnt="0"/>
      <dgm:spPr/>
    </dgm:pt>
    <dgm:pt modelId="{67AB3701-1C37-4242-AE8C-981A3A22043C}" type="pres">
      <dgm:prSet presAssocID="{7FA25D82-C9B3-4322-9280-416363ED1BAA}" presName="textRect" presStyleLbl="revTx" presStyleIdx="4" presStyleCnt="5">
        <dgm:presLayoutVars>
          <dgm:chMax val="1"/>
          <dgm:chPref val="1"/>
        </dgm:presLayoutVars>
      </dgm:prSet>
      <dgm:spPr/>
    </dgm:pt>
  </dgm:ptLst>
  <dgm:cxnLst>
    <dgm:cxn modelId="{FEAA3802-2AA2-44A9-8BC1-F1EF2E2A453D}" srcId="{D4EEB422-AC9F-4D99-B931-5CFFDAB0A375}" destId="{7FA25D82-C9B3-4322-9280-416363ED1BAA}" srcOrd="4" destOrd="0" parTransId="{F7E5161D-C682-4A40-9BF3-2849EE9A986A}" sibTransId="{3AF6AABD-3338-4773-AC59-131C62428C6A}"/>
    <dgm:cxn modelId="{DCE1FF0A-6DDD-4B71-BEF7-CBB02D5A982E}" srcId="{D4EEB422-AC9F-4D99-B931-5CFFDAB0A375}" destId="{2CDA7BF4-F06F-4032-8F8A-0C80277D7AAE}" srcOrd="2" destOrd="0" parTransId="{D7C7EE37-BFF8-4144-9002-1CE600D0DC52}" sibTransId="{41522E3F-48DC-443D-8208-0919D1F43100}"/>
    <dgm:cxn modelId="{F620A62F-1E1F-49E6-9151-DA753C603C34}" type="presOf" srcId="{CCFAEC61-9662-4CF6-A9D1-13283D554B11}" destId="{068AA52E-8BFA-4B3E-A5EC-9E0412748FF6}" srcOrd="0" destOrd="0" presId="urn:microsoft.com/office/officeart/2018/5/layout/IconLeafLabelList"/>
    <dgm:cxn modelId="{B6291F6E-A9FC-4629-AB78-FA11C7FCDDA1}" srcId="{D4EEB422-AC9F-4D99-B931-5CFFDAB0A375}" destId="{CCFAEC61-9662-4CF6-A9D1-13283D554B11}" srcOrd="3" destOrd="0" parTransId="{94D48863-60D2-40F1-BB00-3C30D9302385}" sibTransId="{0EB9D774-B308-4692-B54C-FFFFC724B166}"/>
    <dgm:cxn modelId="{E96F8057-C0CF-4855-BF45-2E529F7A6FB1}" type="presOf" srcId="{5E970BB6-6608-4C0D-B962-8C53CD21BA73}" destId="{06EA840C-23AB-4E55-B045-BA4CB4655C65}" srcOrd="0" destOrd="0" presId="urn:microsoft.com/office/officeart/2018/5/layout/IconLeafLabelList"/>
    <dgm:cxn modelId="{ACFAAA83-69F7-48B1-8DC5-058E551C296B}" srcId="{D4EEB422-AC9F-4D99-B931-5CFFDAB0A375}" destId="{7D747C60-2059-4368-96CD-A6E171419039}" srcOrd="0" destOrd="0" parTransId="{D505EC1D-574A-4FCA-AAC8-A9DE7B450305}" sibTransId="{DB1E0C0C-A15A-4D3D-A733-51B67E2B5540}"/>
    <dgm:cxn modelId="{23A795A2-233B-4128-854A-E97A490363AD}" type="presOf" srcId="{D4EEB422-AC9F-4D99-B931-5CFFDAB0A375}" destId="{B89F7020-E79F-44DE-BE53-F33B9D6061BD}" srcOrd="0" destOrd="0" presId="urn:microsoft.com/office/officeart/2018/5/layout/IconLeafLabelList"/>
    <dgm:cxn modelId="{9BED10A7-F24C-4F08-B4E0-3BCC273CAD79}" type="presOf" srcId="{7D747C60-2059-4368-96CD-A6E171419039}" destId="{077A8ED3-8D01-4130-B3F1-29F8248CE2FA}" srcOrd="0" destOrd="0" presId="urn:microsoft.com/office/officeart/2018/5/layout/IconLeafLabelList"/>
    <dgm:cxn modelId="{678506CE-6A8E-4F35-94F3-B1399C6B1267}" type="presOf" srcId="{7FA25D82-C9B3-4322-9280-416363ED1BAA}" destId="{67AB3701-1C37-4242-AE8C-981A3A22043C}" srcOrd="0" destOrd="0" presId="urn:microsoft.com/office/officeart/2018/5/layout/IconLeafLabelList"/>
    <dgm:cxn modelId="{5445A3E6-AD6E-4228-B7EA-7430D0FCDFD2}" type="presOf" srcId="{2CDA7BF4-F06F-4032-8F8A-0C80277D7AAE}" destId="{2F02DACA-2086-48EA-A198-EEE0E4FF7515}" srcOrd="0" destOrd="0" presId="urn:microsoft.com/office/officeart/2018/5/layout/IconLeafLabelList"/>
    <dgm:cxn modelId="{8BBF05F0-7D07-4FAD-9CCA-EA90AD5AC940}" srcId="{D4EEB422-AC9F-4D99-B931-5CFFDAB0A375}" destId="{5E970BB6-6608-4C0D-B962-8C53CD21BA73}" srcOrd="1" destOrd="0" parTransId="{CC043414-1760-49DA-89CB-919EDBEDFF44}" sibTransId="{01B4DAD3-CB84-483D-8886-5EFF2C95F57B}"/>
    <dgm:cxn modelId="{4A43D08C-B860-4176-A60D-AA2E62ADED9C}" type="presParOf" srcId="{B89F7020-E79F-44DE-BE53-F33B9D6061BD}" destId="{AA08009D-3DA7-45C7-8A0A-ED9F0DE38C80}" srcOrd="0" destOrd="0" presId="urn:microsoft.com/office/officeart/2018/5/layout/IconLeafLabelList"/>
    <dgm:cxn modelId="{3BE7047E-CF7D-4E59-9984-DE40031FFA3A}" type="presParOf" srcId="{AA08009D-3DA7-45C7-8A0A-ED9F0DE38C80}" destId="{AC55C388-C9F3-41B0-ADD8-20641949689D}" srcOrd="0" destOrd="0" presId="urn:microsoft.com/office/officeart/2018/5/layout/IconLeafLabelList"/>
    <dgm:cxn modelId="{F08EF943-D49E-4351-9004-D62E0220779C}" type="presParOf" srcId="{AA08009D-3DA7-45C7-8A0A-ED9F0DE38C80}" destId="{077982B0-DA15-460C-B183-BD09C13589E6}" srcOrd="1" destOrd="0" presId="urn:microsoft.com/office/officeart/2018/5/layout/IconLeafLabelList"/>
    <dgm:cxn modelId="{DA878DA8-2A1F-4E19-9B28-85C1A872CF65}" type="presParOf" srcId="{AA08009D-3DA7-45C7-8A0A-ED9F0DE38C80}" destId="{309E518A-518B-41B4-9D4B-DBE482BDC176}" srcOrd="2" destOrd="0" presId="urn:microsoft.com/office/officeart/2018/5/layout/IconLeafLabelList"/>
    <dgm:cxn modelId="{6E76118A-B8AD-4BFB-9291-4ACA7E521C8D}" type="presParOf" srcId="{AA08009D-3DA7-45C7-8A0A-ED9F0DE38C80}" destId="{077A8ED3-8D01-4130-B3F1-29F8248CE2FA}" srcOrd="3" destOrd="0" presId="urn:microsoft.com/office/officeart/2018/5/layout/IconLeafLabelList"/>
    <dgm:cxn modelId="{FDCB6EDE-7C62-4F11-9CD5-41E3A5185B0D}" type="presParOf" srcId="{B89F7020-E79F-44DE-BE53-F33B9D6061BD}" destId="{2ACFC024-1CDA-45F8-B8DA-F1184EAF0F12}" srcOrd="1" destOrd="0" presId="urn:microsoft.com/office/officeart/2018/5/layout/IconLeafLabelList"/>
    <dgm:cxn modelId="{A0712185-24CA-4AD8-B055-4C45D12E6ECE}" type="presParOf" srcId="{B89F7020-E79F-44DE-BE53-F33B9D6061BD}" destId="{27BB7FE3-7791-4762-9BE5-969D54AEAB3D}" srcOrd="2" destOrd="0" presId="urn:microsoft.com/office/officeart/2018/5/layout/IconLeafLabelList"/>
    <dgm:cxn modelId="{778ECD20-9627-4561-A5BE-6E4D0ECDB019}" type="presParOf" srcId="{27BB7FE3-7791-4762-9BE5-969D54AEAB3D}" destId="{1150E4E7-10D5-4CE2-8B2C-6ED451A652A1}" srcOrd="0" destOrd="0" presId="urn:microsoft.com/office/officeart/2018/5/layout/IconLeafLabelList"/>
    <dgm:cxn modelId="{6F7CD504-7A36-409B-B5AE-9049DDA2CE05}" type="presParOf" srcId="{27BB7FE3-7791-4762-9BE5-969D54AEAB3D}" destId="{4F00EE3C-AEC0-4705-B5E6-FCB6B04E59A8}" srcOrd="1" destOrd="0" presId="urn:microsoft.com/office/officeart/2018/5/layout/IconLeafLabelList"/>
    <dgm:cxn modelId="{31980CF1-E014-489F-8D42-A63F9F051CBF}" type="presParOf" srcId="{27BB7FE3-7791-4762-9BE5-969D54AEAB3D}" destId="{B7B737CC-4180-4F8F-8EB0-B4CCEEF5F501}" srcOrd="2" destOrd="0" presId="urn:microsoft.com/office/officeart/2018/5/layout/IconLeafLabelList"/>
    <dgm:cxn modelId="{EC0D105A-5BE4-4939-8FE0-1501805CB96C}" type="presParOf" srcId="{27BB7FE3-7791-4762-9BE5-969D54AEAB3D}" destId="{06EA840C-23AB-4E55-B045-BA4CB4655C65}" srcOrd="3" destOrd="0" presId="urn:microsoft.com/office/officeart/2018/5/layout/IconLeafLabelList"/>
    <dgm:cxn modelId="{498B5AF9-98D1-40EB-9FB1-8A654B26C94C}" type="presParOf" srcId="{B89F7020-E79F-44DE-BE53-F33B9D6061BD}" destId="{C0617D6F-6234-4877-BF10-3FE7ED4535C9}" srcOrd="3" destOrd="0" presId="urn:microsoft.com/office/officeart/2018/5/layout/IconLeafLabelList"/>
    <dgm:cxn modelId="{2A188309-D816-42F7-936D-F47C050F30F3}" type="presParOf" srcId="{B89F7020-E79F-44DE-BE53-F33B9D6061BD}" destId="{CF0F3E98-0C66-481A-A570-911E4CE0ABD9}" srcOrd="4" destOrd="0" presId="urn:microsoft.com/office/officeart/2018/5/layout/IconLeafLabelList"/>
    <dgm:cxn modelId="{55BD263D-614A-4DCA-8326-CD72A4508CBC}" type="presParOf" srcId="{CF0F3E98-0C66-481A-A570-911E4CE0ABD9}" destId="{F8CDB218-97B7-4D35-B0A9-3E4F06712E6B}" srcOrd="0" destOrd="0" presId="urn:microsoft.com/office/officeart/2018/5/layout/IconLeafLabelList"/>
    <dgm:cxn modelId="{A818EA87-0EC0-4F83-8D0A-193B02897C44}" type="presParOf" srcId="{CF0F3E98-0C66-481A-A570-911E4CE0ABD9}" destId="{DF1B3D53-7FB4-4FE6-93DC-D5B36A25A76E}" srcOrd="1" destOrd="0" presId="urn:microsoft.com/office/officeart/2018/5/layout/IconLeafLabelList"/>
    <dgm:cxn modelId="{FC330511-FC42-4A25-946C-0B43D2272026}" type="presParOf" srcId="{CF0F3E98-0C66-481A-A570-911E4CE0ABD9}" destId="{5B3FAA4D-830A-454B-8083-4449311CDFF8}" srcOrd="2" destOrd="0" presId="urn:microsoft.com/office/officeart/2018/5/layout/IconLeafLabelList"/>
    <dgm:cxn modelId="{F42B1C01-F901-4E9A-9203-53E9A963349B}" type="presParOf" srcId="{CF0F3E98-0C66-481A-A570-911E4CE0ABD9}" destId="{2F02DACA-2086-48EA-A198-EEE0E4FF7515}" srcOrd="3" destOrd="0" presId="urn:microsoft.com/office/officeart/2018/5/layout/IconLeafLabelList"/>
    <dgm:cxn modelId="{9E9720FF-5992-4E46-BB0C-BB059CB89D35}" type="presParOf" srcId="{B89F7020-E79F-44DE-BE53-F33B9D6061BD}" destId="{90D699FC-044F-4BFB-8298-97EA165CA5AC}" srcOrd="5" destOrd="0" presId="urn:microsoft.com/office/officeart/2018/5/layout/IconLeafLabelList"/>
    <dgm:cxn modelId="{E5D78752-6AA4-400C-AC19-1C71BB7B02BA}" type="presParOf" srcId="{B89F7020-E79F-44DE-BE53-F33B9D6061BD}" destId="{C96AA084-3077-4AD4-9D17-759D48110E55}" srcOrd="6" destOrd="0" presId="urn:microsoft.com/office/officeart/2018/5/layout/IconLeafLabelList"/>
    <dgm:cxn modelId="{EE45A628-D59E-4FCA-BDE1-7B265871582C}" type="presParOf" srcId="{C96AA084-3077-4AD4-9D17-759D48110E55}" destId="{9685871E-AEB9-486F-9CFD-F6E252B79C0A}" srcOrd="0" destOrd="0" presId="urn:microsoft.com/office/officeart/2018/5/layout/IconLeafLabelList"/>
    <dgm:cxn modelId="{48BD0472-D8CE-4FB8-80DB-EDD67E959D13}" type="presParOf" srcId="{C96AA084-3077-4AD4-9D17-759D48110E55}" destId="{41588F03-A55B-49AB-AFD4-7AE79058E8EC}" srcOrd="1" destOrd="0" presId="urn:microsoft.com/office/officeart/2018/5/layout/IconLeafLabelList"/>
    <dgm:cxn modelId="{2E949481-E241-4432-9470-723E9C406D19}" type="presParOf" srcId="{C96AA084-3077-4AD4-9D17-759D48110E55}" destId="{468CF4DD-6175-48E1-8051-F77F44D268D9}" srcOrd="2" destOrd="0" presId="urn:microsoft.com/office/officeart/2018/5/layout/IconLeafLabelList"/>
    <dgm:cxn modelId="{32E6760E-C2B9-4B75-86EC-7F3C00F6BDC4}" type="presParOf" srcId="{C96AA084-3077-4AD4-9D17-759D48110E55}" destId="{068AA52E-8BFA-4B3E-A5EC-9E0412748FF6}" srcOrd="3" destOrd="0" presId="urn:microsoft.com/office/officeart/2018/5/layout/IconLeafLabelList"/>
    <dgm:cxn modelId="{410E699D-A44B-4FDB-8D47-B48F13FC182C}" type="presParOf" srcId="{B89F7020-E79F-44DE-BE53-F33B9D6061BD}" destId="{1E5EFAE7-5C92-49CC-9075-EF7E55A7B2AA}" srcOrd="7" destOrd="0" presId="urn:microsoft.com/office/officeart/2018/5/layout/IconLeafLabelList"/>
    <dgm:cxn modelId="{BA634668-CE97-412C-8AD2-50B9026F40E1}" type="presParOf" srcId="{B89F7020-E79F-44DE-BE53-F33B9D6061BD}" destId="{FFD4BEA4-9A52-4A32-ADCE-9DD249769C08}" srcOrd="8" destOrd="0" presId="urn:microsoft.com/office/officeart/2018/5/layout/IconLeafLabelList"/>
    <dgm:cxn modelId="{2596F5B5-AF55-4E42-AD8B-02505D09507B}" type="presParOf" srcId="{FFD4BEA4-9A52-4A32-ADCE-9DD249769C08}" destId="{1EBD0371-B540-43B6-B080-CDDDA506653D}" srcOrd="0" destOrd="0" presId="urn:microsoft.com/office/officeart/2018/5/layout/IconLeafLabelList"/>
    <dgm:cxn modelId="{619EA752-CF10-44ED-83AB-771372727494}" type="presParOf" srcId="{FFD4BEA4-9A52-4A32-ADCE-9DD249769C08}" destId="{504EC6DF-E6A4-4569-B02A-4C7B2C2D9BCC}" srcOrd="1" destOrd="0" presId="urn:microsoft.com/office/officeart/2018/5/layout/IconLeafLabelList"/>
    <dgm:cxn modelId="{57716FCA-44CF-4784-BBDA-8B78C9FE49DA}" type="presParOf" srcId="{FFD4BEA4-9A52-4A32-ADCE-9DD249769C08}" destId="{28515B6B-8A9B-48AF-B195-7A2982210E0B}" srcOrd="2" destOrd="0" presId="urn:microsoft.com/office/officeart/2018/5/layout/IconLeafLabelList"/>
    <dgm:cxn modelId="{5A5E6D58-5D60-44EC-88CC-26AB95E4D281}" type="presParOf" srcId="{FFD4BEA4-9A52-4A32-ADCE-9DD249769C08}" destId="{67AB3701-1C37-4242-AE8C-981A3A22043C}" srcOrd="3"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C55C388-C9F3-41B0-ADD8-20641949689D}">
      <dsp:nvSpPr>
        <dsp:cNvPr id="0" name=""/>
        <dsp:cNvSpPr/>
      </dsp:nvSpPr>
      <dsp:spPr>
        <a:xfrm>
          <a:off x="478800" y="1096271"/>
          <a:ext cx="1098000" cy="1098000"/>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77982B0-DA15-460C-B183-BD09C13589E6}">
      <dsp:nvSpPr>
        <dsp:cNvPr id="0" name=""/>
        <dsp:cNvSpPr/>
      </dsp:nvSpPr>
      <dsp:spPr>
        <a:xfrm>
          <a:off x="712800" y="1330272"/>
          <a:ext cx="630000" cy="63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77A8ED3-8D01-4130-B3F1-29F8248CE2FA}">
      <dsp:nvSpPr>
        <dsp:cNvPr id="0" name=""/>
        <dsp:cNvSpPr/>
      </dsp:nvSpPr>
      <dsp:spPr>
        <a:xfrm>
          <a:off x="127800" y="2536272"/>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cap="all"/>
          </a:pPr>
          <a:r>
            <a:rPr lang="en-US" sz="1400" b="0" i="0" kern="1200" baseline="0"/>
            <a:t>Focused on Data Scientist role insights</a:t>
          </a:r>
          <a:endParaRPr lang="en-US" sz="1400" kern="1200"/>
        </a:p>
      </dsp:txBody>
      <dsp:txXfrm>
        <a:off x="127800" y="2536272"/>
        <a:ext cx="1800000" cy="720000"/>
      </dsp:txXfrm>
    </dsp:sp>
    <dsp:sp modelId="{1150E4E7-10D5-4CE2-8B2C-6ED451A652A1}">
      <dsp:nvSpPr>
        <dsp:cNvPr id="0" name=""/>
        <dsp:cNvSpPr/>
      </dsp:nvSpPr>
      <dsp:spPr>
        <a:xfrm>
          <a:off x="2593800" y="1096271"/>
          <a:ext cx="1098000" cy="1098000"/>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F00EE3C-AEC0-4705-B5E6-FCB6B04E59A8}">
      <dsp:nvSpPr>
        <dsp:cNvPr id="0" name=""/>
        <dsp:cNvSpPr/>
      </dsp:nvSpPr>
      <dsp:spPr>
        <a:xfrm>
          <a:off x="2827800" y="1330272"/>
          <a:ext cx="630000" cy="63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6EA840C-23AB-4E55-B045-BA4CB4655C65}">
      <dsp:nvSpPr>
        <dsp:cNvPr id="0" name=""/>
        <dsp:cNvSpPr/>
      </dsp:nvSpPr>
      <dsp:spPr>
        <a:xfrm>
          <a:off x="2242800" y="2536272"/>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cap="all"/>
          </a:pPr>
          <a:r>
            <a:rPr lang="en-US" sz="1400" b="0" i="0" kern="1200" baseline="0"/>
            <a:t>Real-time salary analysis by state and industry</a:t>
          </a:r>
          <a:endParaRPr lang="en-US" sz="1400" kern="1200"/>
        </a:p>
      </dsp:txBody>
      <dsp:txXfrm>
        <a:off x="2242800" y="2536272"/>
        <a:ext cx="1800000" cy="720000"/>
      </dsp:txXfrm>
    </dsp:sp>
    <dsp:sp modelId="{F8CDB218-97B7-4D35-B0A9-3E4F06712E6B}">
      <dsp:nvSpPr>
        <dsp:cNvPr id="0" name=""/>
        <dsp:cNvSpPr/>
      </dsp:nvSpPr>
      <dsp:spPr>
        <a:xfrm>
          <a:off x="4708800" y="1096271"/>
          <a:ext cx="1098000" cy="1098000"/>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F1B3D53-7FB4-4FE6-93DC-D5B36A25A76E}">
      <dsp:nvSpPr>
        <dsp:cNvPr id="0" name=""/>
        <dsp:cNvSpPr/>
      </dsp:nvSpPr>
      <dsp:spPr>
        <a:xfrm>
          <a:off x="4942800" y="1330272"/>
          <a:ext cx="630000" cy="6300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F02DACA-2086-48EA-A198-EEE0E4FF7515}">
      <dsp:nvSpPr>
        <dsp:cNvPr id="0" name=""/>
        <dsp:cNvSpPr/>
      </dsp:nvSpPr>
      <dsp:spPr>
        <a:xfrm>
          <a:off x="4357800" y="2536272"/>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cap="all"/>
          </a:pPr>
          <a:r>
            <a:rPr lang="en-US" sz="1400" b="0" i="0" kern="1200" baseline="0"/>
            <a:t>Identifies top hiring companies and regions</a:t>
          </a:r>
          <a:endParaRPr lang="en-US" sz="1400" kern="1200"/>
        </a:p>
      </dsp:txBody>
      <dsp:txXfrm>
        <a:off x="4357800" y="2536272"/>
        <a:ext cx="1800000" cy="720000"/>
      </dsp:txXfrm>
    </dsp:sp>
    <dsp:sp modelId="{9685871E-AEB9-486F-9CFD-F6E252B79C0A}">
      <dsp:nvSpPr>
        <dsp:cNvPr id="0" name=""/>
        <dsp:cNvSpPr/>
      </dsp:nvSpPr>
      <dsp:spPr>
        <a:xfrm>
          <a:off x="6823800" y="1096271"/>
          <a:ext cx="1098000" cy="1098000"/>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1588F03-A55B-49AB-AFD4-7AE79058E8EC}">
      <dsp:nvSpPr>
        <dsp:cNvPr id="0" name=""/>
        <dsp:cNvSpPr/>
      </dsp:nvSpPr>
      <dsp:spPr>
        <a:xfrm>
          <a:off x="7057800" y="1330272"/>
          <a:ext cx="630000" cy="63000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68AA52E-8BFA-4B3E-A5EC-9E0412748FF6}">
      <dsp:nvSpPr>
        <dsp:cNvPr id="0" name=""/>
        <dsp:cNvSpPr/>
      </dsp:nvSpPr>
      <dsp:spPr>
        <a:xfrm>
          <a:off x="6472800" y="2536272"/>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cap="all"/>
          </a:pPr>
          <a:r>
            <a:rPr lang="en-US" sz="1400" b="0" i="0" kern="1200" baseline="0"/>
            <a:t>Interactive filters: Location, Industry, Company Size</a:t>
          </a:r>
          <a:endParaRPr lang="en-US" sz="1400" kern="1200"/>
        </a:p>
      </dsp:txBody>
      <dsp:txXfrm>
        <a:off x="6472800" y="2536272"/>
        <a:ext cx="1800000" cy="720000"/>
      </dsp:txXfrm>
    </dsp:sp>
    <dsp:sp modelId="{1EBD0371-B540-43B6-B080-CDDDA506653D}">
      <dsp:nvSpPr>
        <dsp:cNvPr id="0" name=""/>
        <dsp:cNvSpPr/>
      </dsp:nvSpPr>
      <dsp:spPr>
        <a:xfrm>
          <a:off x="8938800" y="1096271"/>
          <a:ext cx="1098000" cy="1098000"/>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04EC6DF-E6A4-4569-B02A-4C7B2C2D9BCC}">
      <dsp:nvSpPr>
        <dsp:cNvPr id="0" name=""/>
        <dsp:cNvSpPr/>
      </dsp:nvSpPr>
      <dsp:spPr>
        <a:xfrm>
          <a:off x="9172800" y="1330272"/>
          <a:ext cx="630000" cy="63000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7AB3701-1C37-4242-AE8C-981A3A22043C}">
      <dsp:nvSpPr>
        <dsp:cNvPr id="0" name=""/>
        <dsp:cNvSpPr/>
      </dsp:nvSpPr>
      <dsp:spPr>
        <a:xfrm>
          <a:off x="8587800" y="2536272"/>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cap="all"/>
          </a:pPr>
          <a:r>
            <a:rPr lang="en-US" sz="1400" b="0" i="0" kern="1200" baseline="0"/>
            <a:t>Built using Power BI with clean, responsive visuals</a:t>
          </a:r>
          <a:endParaRPr lang="en-US" sz="1400" kern="1200"/>
        </a:p>
      </dsp:txBody>
      <dsp:txXfrm>
        <a:off x="8587800" y="2536272"/>
        <a:ext cx="1800000" cy="720000"/>
      </dsp:txXfrm>
    </dsp:sp>
  </dsp:spTree>
</dsp:drawing>
</file>

<file path=ppt/diagrams/layout1.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6641AE-3227-1285-DC86-BA5FD53CFC1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61857E8-4F0E-9571-EEAE-9D21C604B10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D62B810-EED6-84AF-00A2-C0A8A13EA3B2}"/>
              </a:ext>
            </a:extLst>
          </p:cNvPr>
          <p:cNvSpPr>
            <a:spLocks noGrp="1"/>
          </p:cNvSpPr>
          <p:nvPr>
            <p:ph type="dt" sz="half" idx="10"/>
          </p:nvPr>
        </p:nvSpPr>
        <p:spPr/>
        <p:txBody>
          <a:bodyPr/>
          <a:lstStyle/>
          <a:p>
            <a:fld id="{38283A36-9F18-4895-8207-8AC26E0C848B}" type="datetimeFigureOut">
              <a:rPr lang="en-IN" smtClean="0"/>
              <a:t>30-04-2025</a:t>
            </a:fld>
            <a:endParaRPr lang="en-IN"/>
          </a:p>
        </p:txBody>
      </p:sp>
      <p:sp>
        <p:nvSpPr>
          <p:cNvPr id="5" name="Footer Placeholder 4">
            <a:extLst>
              <a:ext uri="{FF2B5EF4-FFF2-40B4-BE49-F238E27FC236}">
                <a16:creationId xmlns:a16="http://schemas.microsoft.com/office/drawing/2014/main" id="{D2CB9811-3B8F-2257-0E30-188814732C0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CF95F8A-E6E4-06C5-3DDD-5AD9FAF4FE23}"/>
              </a:ext>
            </a:extLst>
          </p:cNvPr>
          <p:cNvSpPr>
            <a:spLocks noGrp="1"/>
          </p:cNvSpPr>
          <p:nvPr>
            <p:ph type="sldNum" sz="quarter" idx="12"/>
          </p:nvPr>
        </p:nvSpPr>
        <p:spPr/>
        <p:txBody>
          <a:bodyPr/>
          <a:lstStyle/>
          <a:p>
            <a:fld id="{E5EDA7DC-4869-48A4-8661-C670CEE1E775}" type="slidenum">
              <a:rPr lang="en-IN" smtClean="0"/>
              <a:t>‹#›</a:t>
            </a:fld>
            <a:endParaRPr lang="en-IN"/>
          </a:p>
        </p:txBody>
      </p:sp>
    </p:spTree>
    <p:extLst>
      <p:ext uri="{BB962C8B-B14F-4D97-AF65-F5344CB8AC3E}">
        <p14:creationId xmlns:p14="http://schemas.microsoft.com/office/powerpoint/2010/main" val="32763740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6BEE0-7931-BFB2-6B21-0A23CDF8E0F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14939AB-D19C-1C67-FEE3-EB711BEE55F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C0827ED-5F61-44CE-AB1B-85755258D6D3}"/>
              </a:ext>
            </a:extLst>
          </p:cNvPr>
          <p:cNvSpPr>
            <a:spLocks noGrp="1"/>
          </p:cNvSpPr>
          <p:nvPr>
            <p:ph type="dt" sz="half" idx="10"/>
          </p:nvPr>
        </p:nvSpPr>
        <p:spPr/>
        <p:txBody>
          <a:bodyPr/>
          <a:lstStyle/>
          <a:p>
            <a:fld id="{38283A36-9F18-4895-8207-8AC26E0C848B}" type="datetimeFigureOut">
              <a:rPr lang="en-IN" smtClean="0"/>
              <a:t>30-04-2025</a:t>
            </a:fld>
            <a:endParaRPr lang="en-IN"/>
          </a:p>
        </p:txBody>
      </p:sp>
      <p:sp>
        <p:nvSpPr>
          <p:cNvPr id="5" name="Footer Placeholder 4">
            <a:extLst>
              <a:ext uri="{FF2B5EF4-FFF2-40B4-BE49-F238E27FC236}">
                <a16:creationId xmlns:a16="http://schemas.microsoft.com/office/drawing/2014/main" id="{B4C66E3C-D97F-8BF7-C6AF-CBAF03B623C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C7871C2-8F29-129C-F62F-93E94D70DFBD}"/>
              </a:ext>
            </a:extLst>
          </p:cNvPr>
          <p:cNvSpPr>
            <a:spLocks noGrp="1"/>
          </p:cNvSpPr>
          <p:nvPr>
            <p:ph type="sldNum" sz="quarter" idx="12"/>
          </p:nvPr>
        </p:nvSpPr>
        <p:spPr/>
        <p:txBody>
          <a:bodyPr/>
          <a:lstStyle/>
          <a:p>
            <a:fld id="{E5EDA7DC-4869-48A4-8661-C670CEE1E775}" type="slidenum">
              <a:rPr lang="en-IN" smtClean="0"/>
              <a:t>‹#›</a:t>
            </a:fld>
            <a:endParaRPr lang="en-IN"/>
          </a:p>
        </p:txBody>
      </p:sp>
    </p:spTree>
    <p:extLst>
      <p:ext uri="{BB962C8B-B14F-4D97-AF65-F5344CB8AC3E}">
        <p14:creationId xmlns:p14="http://schemas.microsoft.com/office/powerpoint/2010/main" val="111911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1C91300-4176-DDE0-099A-0AF111388E7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A28A704-A603-8C7C-4DEE-CFE069A6D42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2E3AC2F-E357-284D-E181-9C51161F2C05}"/>
              </a:ext>
            </a:extLst>
          </p:cNvPr>
          <p:cNvSpPr>
            <a:spLocks noGrp="1"/>
          </p:cNvSpPr>
          <p:nvPr>
            <p:ph type="dt" sz="half" idx="10"/>
          </p:nvPr>
        </p:nvSpPr>
        <p:spPr/>
        <p:txBody>
          <a:bodyPr/>
          <a:lstStyle/>
          <a:p>
            <a:fld id="{38283A36-9F18-4895-8207-8AC26E0C848B}" type="datetimeFigureOut">
              <a:rPr lang="en-IN" smtClean="0"/>
              <a:t>30-04-2025</a:t>
            </a:fld>
            <a:endParaRPr lang="en-IN"/>
          </a:p>
        </p:txBody>
      </p:sp>
      <p:sp>
        <p:nvSpPr>
          <p:cNvPr id="5" name="Footer Placeholder 4">
            <a:extLst>
              <a:ext uri="{FF2B5EF4-FFF2-40B4-BE49-F238E27FC236}">
                <a16:creationId xmlns:a16="http://schemas.microsoft.com/office/drawing/2014/main" id="{AF137A48-E93D-FE87-089A-84E03265EEE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65ADA69-0EE2-BEB4-02B8-0979C796AD39}"/>
              </a:ext>
            </a:extLst>
          </p:cNvPr>
          <p:cNvSpPr>
            <a:spLocks noGrp="1"/>
          </p:cNvSpPr>
          <p:nvPr>
            <p:ph type="sldNum" sz="quarter" idx="12"/>
          </p:nvPr>
        </p:nvSpPr>
        <p:spPr/>
        <p:txBody>
          <a:bodyPr/>
          <a:lstStyle/>
          <a:p>
            <a:fld id="{E5EDA7DC-4869-48A4-8661-C670CEE1E775}" type="slidenum">
              <a:rPr lang="en-IN" smtClean="0"/>
              <a:t>‹#›</a:t>
            </a:fld>
            <a:endParaRPr lang="en-IN"/>
          </a:p>
        </p:txBody>
      </p:sp>
    </p:spTree>
    <p:extLst>
      <p:ext uri="{BB962C8B-B14F-4D97-AF65-F5344CB8AC3E}">
        <p14:creationId xmlns:p14="http://schemas.microsoft.com/office/powerpoint/2010/main" val="32222191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59B2-0AA3-0920-215C-F7DDBC0D717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40F9ADC-35AE-20A5-D277-02345287531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165CABA-BED4-9507-1913-A7847283A282}"/>
              </a:ext>
            </a:extLst>
          </p:cNvPr>
          <p:cNvSpPr>
            <a:spLocks noGrp="1"/>
          </p:cNvSpPr>
          <p:nvPr>
            <p:ph type="dt" sz="half" idx="10"/>
          </p:nvPr>
        </p:nvSpPr>
        <p:spPr/>
        <p:txBody>
          <a:bodyPr/>
          <a:lstStyle/>
          <a:p>
            <a:fld id="{38283A36-9F18-4895-8207-8AC26E0C848B}" type="datetimeFigureOut">
              <a:rPr lang="en-IN" smtClean="0"/>
              <a:t>30-04-2025</a:t>
            </a:fld>
            <a:endParaRPr lang="en-IN"/>
          </a:p>
        </p:txBody>
      </p:sp>
      <p:sp>
        <p:nvSpPr>
          <p:cNvPr id="5" name="Footer Placeholder 4">
            <a:extLst>
              <a:ext uri="{FF2B5EF4-FFF2-40B4-BE49-F238E27FC236}">
                <a16:creationId xmlns:a16="http://schemas.microsoft.com/office/drawing/2014/main" id="{C28B0EB7-44AC-9B77-5C22-816215878DB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7C7E13F-6B8A-00AB-3BE5-13DA0D29F031}"/>
              </a:ext>
            </a:extLst>
          </p:cNvPr>
          <p:cNvSpPr>
            <a:spLocks noGrp="1"/>
          </p:cNvSpPr>
          <p:nvPr>
            <p:ph type="sldNum" sz="quarter" idx="12"/>
          </p:nvPr>
        </p:nvSpPr>
        <p:spPr/>
        <p:txBody>
          <a:bodyPr/>
          <a:lstStyle/>
          <a:p>
            <a:fld id="{E5EDA7DC-4869-48A4-8661-C670CEE1E775}" type="slidenum">
              <a:rPr lang="en-IN" smtClean="0"/>
              <a:t>‹#›</a:t>
            </a:fld>
            <a:endParaRPr lang="en-IN"/>
          </a:p>
        </p:txBody>
      </p:sp>
    </p:spTree>
    <p:extLst>
      <p:ext uri="{BB962C8B-B14F-4D97-AF65-F5344CB8AC3E}">
        <p14:creationId xmlns:p14="http://schemas.microsoft.com/office/powerpoint/2010/main" val="9708278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367FF-47AC-9604-CF51-C5DD44B5378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AB64BF4-E099-C4A9-88A8-DC5D5A59C570}"/>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AA5D0FC-5B77-9252-36F5-89323C3D073F}"/>
              </a:ext>
            </a:extLst>
          </p:cNvPr>
          <p:cNvSpPr>
            <a:spLocks noGrp="1"/>
          </p:cNvSpPr>
          <p:nvPr>
            <p:ph type="dt" sz="half" idx="10"/>
          </p:nvPr>
        </p:nvSpPr>
        <p:spPr/>
        <p:txBody>
          <a:bodyPr/>
          <a:lstStyle/>
          <a:p>
            <a:fld id="{38283A36-9F18-4895-8207-8AC26E0C848B}" type="datetimeFigureOut">
              <a:rPr lang="en-IN" smtClean="0"/>
              <a:t>30-04-2025</a:t>
            </a:fld>
            <a:endParaRPr lang="en-IN"/>
          </a:p>
        </p:txBody>
      </p:sp>
      <p:sp>
        <p:nvSpPr>
          <p:cNvPr id="5" name="Footer Placeholder 4">
            <a:extLst>
              <a:ext uri="{FF2B5EF4-FFF2-40B4-BE49-F238E27FC236}">
                <a16:creationId xmlns:a16="http://schemas.microsoft.com/office/drawing/2014/main" id="{86A5BA84-4FF1-6E3E-C9D8-AFA3755B61B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AA9708E-40BE-4275-CB98-CAC8600C998E}"/>
              </a:ext>
            </a:extLst>
          </p:cNvPr>
          <p:cNvSpPr>
            <a:spLocks noGrp="1"/>
          </p:cNvSpPr>
          <p:nvPr>
            <p:ph type="sldNum" sz="quarter" idx="12"/>
          </p:nvPr>
        </p:nvSpPr>
        <p:spPr/>
        <p:txBody>
          <a:bodyPr/>
          <a:lstStyle/>
          <a:p>
            <a:fld id="{E5EDA7DC-4869-48A4-8661-C670CEE1E775}" type="slidenum">
              <a:rPr lang="en-IN" smtClean="0"/>
              <a:t>‹#›</a:t>
            </a:fld>
            <a:endParaRPr lang="en-IN"/>
          </a:p>
        </p:txBody>
      </p:sp>
    </p:spTree>
    <p:extLst>
      <p:ext uri="{BB962C8B-B14F-4D97-AF65-F5344CB8AC3E}">
        <p14:creationId xmlns:p14="http://schemas.microsoft.com/office/powerpoint/2010/main" val="31353365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FB944E-F944-9DA6-CF5E-DFC8F39B175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C485A26-4EC3-FA54-FD50-39634DB40F0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1F84756-DD4A-DEC6-BCA0-4BD17614A16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E8645D4-9A07-C639-AE18-6E42F220FB1D}"/>
              </a:ext>
            </a:extLst>
          </p:cNvPr>
          <p:cNvSpPr>
            <a:spLocks noGrp="1"/>
          </p:cNvSpPr>
          <p:nvPr>
            <p:ph type="dt" sz="half" idx="10"/>
          </p:nvPr>
        </p:nvSpPr>
        <p:spPr/>
        <p:txBody>
          <a:bodyPr/>
          <a:lstStyle/>
          <a:p>
            <a:fld id="{38283A36-9F18-4895-8207-8AC26E0C848B}" type="datetimeFigureOut">
              <a:rPr lang="en-IN" smtClean="0"/>
              <a:t>30-04-2025</a:t>
            </a:fld>
            <a:endParaRPr lang="en-IN"/>
          </a:p>
        </p:txBody>
      </p:sp>
      <p:sp>
        <p:nvSpPr>
          <p:cNvPr id="6" name="Footer Placeholder 5">
            <a:extLst>
              <a:ext uri="{FF2B5EF4-FFF2-40B4-BE49-F238E27FC236}">
                <a16:creationId xmlns:a16="http://schemas.microsoft.com/office/drawing/2014/main" id="{DD30C5CE-CC7F-A861-3628-4E504FA96A3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E2EAECC-9F4D-3A3C-F8AB-2F33568DE7C1}"/>
              </a:ext>
            </a:extLst>
          </p:cNvPr>
          <p:cNvSpPr>
            <a:spLocks noGrp="1"/>
          </p:cNvSpPr>
          <p:nvPr>
            <p:ph type="sldNum" sz="quarter" idx="12"/>
          </p:nvPr>
        </p:nvSpPr>
        <p:spPr/>
        <p:txBody>
          <a:bodyPr/>
          <a:lstStyle/>
          <a:p>
            <a:fld id="{E5EDA7DC-4869-48A4-8661-C670CEE1E775}" type="slidenum">
              <a:rPr lang="en-IN" smtClean="0"/>
              <a:t>‹#›</a:t>
            </a:fld>
            <a:endParaRPr lang="en-IN"/>
          </a:p>
        </p:txBody>
      </p:sp>
    </p:spTree>
    <p:extLst>
      <p:ext uri="{BB962C8B-B14F-4D97-AF65-F5344CB8AC3E}">
        <p14:creationId xmlns:p14="http://schemas.microsoft.com/office/powerpoint/2010/main" val="41722538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14618-8D36-2133-04A4-1A4E2F760DB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AB25598-A590-B6C2-C447-5D2C75CFD80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27193CD-0A13-33D7-09A8-A23EC3FBF5B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385009D-238E-661D-309E-1AB89269620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6687390-928A-ACAC-FEA9-16320C72ADB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3470865-26D4-E06F-1DFA-A821EC17ECC9}"/>
              </a:ext>
            </a:extLst>
          </p:cNvPr>
          <p:cNvSpPr>
            <a:spLocks noGrp="1"/>
          </p:cNvSpPr>
          <p:nvPr>
            <p:ph type="dt" sz="half" idx="10"/>
          </p:nvPr>
        </p:nvSpPr>
        <p:spPr/>
        <p:txBody>
          <a:bodyPr/>
          <a:lstStyle/>
          <a:p>
            <a:fld id="{38283A36-9F18-4895-8207-8AC26E0C848B}" type="datetimeFigureOut">
              <a:rPr lang="en-IN" smtClean="0"/>
              <a:t>30-04-2025</a:t>
            </a:fld>
            <a:endParaRPr lang="en-IN"/>
          </a:p>
        </p:txBody>
      </p:sp>
      <p:sp>
        <p:nvSpPr>
          <p:cNvPr id="8" name="Footer Placeholder 7">
            <a:extLst>
              <a:ext uri="{FF2B5EF4-FFF2-40B4-BE49-F238E27FC236}">
                <a16:creationId xmlns:a16="http://schemas.microsoft.com/office/drawing/2014/main" id="{A5E8B818-3F57-C878-3527-1CF0E0B5618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A6631EB-2E3A-F261-20C1-DD80B4F281E5}"/>
              </a:ext>
            </a:extLst>
          </p:cNvPr>
          <p:cNvSpPr>
            <a:spLocks noGrp="1"/>
          </p:cNvSpPr>
          <p:nvPr>
            <p:ph type="sldNum" sz="quarter" idx="12"/>
          </p:nvPr>
        </p:nvSpPr>
        <p:spPr/>
        <p:txBody>
          <a:bodyPr/>
          <a:lstStyle/>
          <a:p>
            <a:fld id="{E5EDA7DC-4869-48A4-8661-C670CEE1E775}" type="slidenum">
              <a:rPr lang="en-IN" smtClean="0"/>
              <a:t>‹#›</a:t>
            </a:fld>
            <a:endParaRPr lang="en-IN"/>
          </a:p>
        </p:txBody>
      </p:sp>
    </p:spTree>
    <p:extLst>
      <p:ext uri="{BB962C8B-B14F-4D97-AF65-F5344CB8AC3E}">
        <p14:creationId xmlns:p14="http://schemas.microsoft.com/office/powerpoint/2010/main" val="820784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B4FDF4-4518-C68C-0A4D-CDB96EC09D7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79EDF02-50BA-76AE-C11A-F708EEA1D5DD}"/>
              </a:ext>
            </a:extLst>
          </p:cNvPr>
          <p:cNvSpPr>
            <a:spLocks noGrp="1"/>
          </p:cNvSpPr>
          <p:nvPr>
            <p:ph type="dt" sz="half" idx="10"/>
          </p:nvPr>
        </p:nvSpPr>
        <p:spPr/>
        <p:txBody>
          <a:bodyPr/>
          <a:lstStyle/>
          <a:p>
            <a:fld id="{38283A36-9F18-4895-8207-8AC26E0C848B}" type="datetimeFigureOut">
              <a:rPr lang="en-IN" smtClean="0"/>
              <a:t>30-04-2025</a:t>
            </a:fld>
            <a:endParaRPr lang="en-IN"/>
          </a:p>
        </p:txBody>
      </p:sp>
      <p:sp>
        <p:nvSpPr>
          <p:cNvPr id="4" name="Footer Placeholder 3">
            <a:extLst>
              <a:ext uri="{FF2B5EF4-FFF2-40B4-BE49-F238E27FC236}">
                <a16:creationId xmlns:a16="http://schemas.microsoft.com/office/drawing/2014/main" id="{5E77A922-D25B-B041-55C2-513B35FF4EA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877C7AE-537A-7F90-45B9-56653C711AEC}"/>
              </a:ext>
            </a:extLst>
          </p:cNvPr>
          <p:cNvSpPr>
            <a:spLocks noGrp="1"/>
          </p:cNvSpPr>
          <p:nvPr>
            <p:ph type="sldNum" sz="quarter" idx="12"/>
          </p:nvPr>
        </p:nvSpPr>
        <p:spPr/>
        <p:txBody>
          <a:bodyPr/>
          <a:lstStyle/>
          <a:p>
            <a:fld id="{E5EDA7DC-4869-48A4-8661-C670CEE1E775}" type="slidenum">
              <a:rPr lang="en-IN" smtClean="0"/>
              <a:t>‹#›</a:t>
            </a:fld>
            <a:endParaRPr lang="en-IN"/>
          </a:p>
        </p:txBody>
      </p:sp>
    </p:spTree>
    <p:extLst>
      <p:ext uri="{BB962C8B-B14F-4D97-AF65-F5344CB8AC3E}">
        <p14:creationId xmlns:p14="http://schemas.microsoft.com/office/powerpoint/2010/main" val="9450351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4694F8F-6790-765A-9C4A-3A2AC8BC7254}"/>
              </a:ext>
            </a:extLst>
          </p:cNvPr>
          <p:cNvSpPr>
            <a:spLocks noGrp="1"/>
          </p:cNvSpPr>
          <p:nvPr>
            <p:ph type="dt" sz="half" idx="10"/>
          </p:nvPr>
        </p:nvSpPr>
        <p:spPr/>
        <p:txBody>
          <a:bodyPr/>
          <a:lstStyle/>
          <a:p>
            <a:fld id="{38283A36-9F18-4895-8207-8AC26E0C848B}" type="datetimeFigureOut">
              <a:rPr lang="en-IN" smtClean="0"/>
              <a:t>30-04-2025</a:t>
            </a:fld>
            <a:endParaRPr lang="en-IN"/>
          </a:p>
        </p:txBody>
      </p:sp>
      <p:sp>
        <p:nvSpPr>
          <p:cNvPr id="3" name="Footer Placeholder 2">
            <a:extLst>
              <a:ext uri="{FF2B5EF4-FFF2-40B4-BE49-F238E27FC236}">
                <a16:creationId xmlns:a16="http://schemas.microsoft.com/office/drawing/2014/main" id="{821FF0A9-2FEB-F850-9AF6-BAE9F989B6C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CE57895-E603-E84A-F5EF-51723DB62B61}"/>
              </a:ext>
            </a:extLst>
          </p:cNvPr>
          <p:cNvSpPr>
            <a:spLocks noGrp="1"/>
          </p:cNvSpPr>
          <p:nvPr>
            <p:ph type="sldNum" sz="quarter" idx="12"/>
          </p:nvPr>
        </p:nvSpPr>
        <p:spPr/>
        <p:txBody>
          <a:bodyPr/>
          <a:lstStyle/>
          <a:p>
            <a:fld id="{E5EDA7DC-4869-48A4-8661-C670CEE1E775}" type="slidenum">
              <a:rPr lang="en-IN" smtClean="0"/>
              <a:t>‹#›</a:t>
            </a:fld>
            <a:endParaRPr lang="en-IN"/>
          </a:p>
        </p:txBody>
      </p:sp>
    </p:spTree>
    <p:extLst>
      <p:ext uri="{BB962C8B-B14F-4D97-AF65-F5344CB8AC3E}">
        <p14:creationId xmlns:p14="http://schemas.microsoft.com/office/powerpoint/2010/main" val="21922894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2EAF54-1DFE-7C2C-B161-3B555515ACE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76F73DE-5288-0D17-637E-4077DDBBF7E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BD0587F-8211-D0DF-3A7F-47ABCFEAAA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3A61ED-30D5-B686-3C1C-4114A1E5BEB7}"/>
              </a:ext>
            </a:extLst>
          </p:cNvPr>
          <p:cNvSpPr>
            <a:spLocks noGrp="1"/>
          </p:cNvSpPr>
          <p:nvPr>
            <p:ph type="dt" sz="half" idx="10"/>
          </p:nvPr>
        </p:nvSpPr>
        <p:spPr/>
        <p:txBody>
          <a:bodyPr/>
          <a:lstStyle/>
          <a:p>
            <a:fld id="{38283A36-9F18-4895-8207-8AC26E0C848B}" type="datetimeFigureOut">
              <a:rPr lang="en-IN" smtClean="0"/>
              <a:t>30-04-2025</a:t>
            </a:fld>
            <a:endParaRPr lang="en-IN"/>
          </a:p>
        </p:txBody>
      </p:sp>
      <p:sp>
        <p:nvSpPr>
          <p:cNvPr id="6" name="Footer Placeholder 5">
            <a:extLst>
              <a:ext uri="{FF2B5EF4-FFF2-40B4-BE49-F238E27FC236}">
                <a16:creationId xmlns:a16="http://schemas.microsoft.com/office/drawing/2014/main" id="{84EF445C-91EF-A960-D6D9-59D0EAD0C3A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EC50D32-BB24-E341-1FEC-37D6A6584199}"/>
              </a:ext>
            </a:extLst>
          </p:cNvPr>
          <p:cNvSpPr>
            <a:spLocks noGrp="1"/>
          </p:cNvSpPr>
          <p:nvPr>
            <p:ph type="sldNum" sz="quarter" idx="12"/>
          </p:nvPr>
        </p:nvSpPr>
        <p:spPr/>
        <p:txBody>
          <a:bodyPr/>
          <a:lstStyle/>
          <a:p>
            <a:fld id="{E5EDA7DC-4869-48A4-8661-C670CEE1E775}" type="slidenum">
              <a:rPr lang="en-IN" smtClean="0"/>
              <a:t>‹#›</a:t>
            </a:fld>
            <a:endParaRPr lang="en-IN"/>
          </a:p>
        </p:txBody>
      </p:sp>
    </p:spTree>
    <p:extLst>
      <p:ext uri="{BB962C8B-B14F-4D97-AF65-F5344CB8AC3E}">
        <p14:creationId xmlns:p14="http://schemas.microsoft.com/office/powerpoint/2010/main" val="20144029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715676-9C9D-0DA0-D014-3480F39566E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FD11435-7A54-40F5-617C-6527B2B2F95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EC25D30-7578-573D-C716-EF0E799BBA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69B0AC-1358-DF61-BFC0-9AD444E2257B}"/>
              </a:ext>
            </a:extLst>
          </p:cNvPr>
          <p:cNvSpPr>
            <a:spLocks noGrp="1"/>
          </p:cNvSpPr>
          <p:nvPr>
            <p:ph type="dt" sz="half" idx="10"/>
          </p:nvPr>
        </p:nvSpPr>
        <p:spPr/>
        <p:txBody>
          <a:bodyPr/>
          <a:lstStyle/>
          <a:p>
            <a:fld id="{38283A36-9F18-4895-8207-8AC26E0C848B}" type="datetimeFigureOut">
              <a:rPr lang="en-IN" smtClean="0"/>
              <a:t>30-04-2025</a:t>
            </a:fld>
            <a:endParaRPr lang="en-IN"/>
          </a:p>
        </p:txBody>
      </p:sp>
      <p:sp>
        <p:nvSpPr>
          <p:cNvPr id="6" name="Footer Placeholder 5">
            <a:extLst>
              <a:ext uri="{FF2B5EF4-FFF2-40B4-BE49-F238E27FC236}">
                <a16:creationId xmlns:a16="http://schemas.microsoft.com/office/drawing/2014/main" id="{69233000-BC6D-B327-DFD5-FA0FC2A91A7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009615E-72B9-CE20-1681-9D120FF0A525}"/>
              </a:ext>
            </a:extLst>
          </p:cNvPr>
          <p:cNvSpPr>
            <a:spLocks noGrp="1"/>
          </p:cNvSpPr>
          <p:nvPr>
            <p:ph type="sldNum" sz="quarter" idx="12"/>
          </p:nvPr>
        </p:nvSpPr>
        <p:spPr/>
        <p:txBody>
          <a:bodyPr/>
          <a:lstStyle/>
          <a:p>
            <a:fld id="{E5EDA7DC-4869-48A4-8661-C670CEE1E775}" type="slidenum">
              <a:rPr lang="en-IN" smtClean="0"/>
              <a:t>‹#›</a:t>
            </a:fld>
            <a:endParaRPr lang="en-IN"/>
          </a:p>
        </p:txBody>
      </p:sp>
    </p:spTree>
    <p:extLst>
      <p:ext uri="{BB962C8B-B14F-4D97-AF65-F5344CB8AC3E}">
        <p14:creationId xmlns:p14="http://schemas.microsoft.com/office/powerpoint/2010/main" val="39476585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CDEC35D-694D-5F1E-21EC-2D2909B589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49D44D8-4FB2-34F4-A878-3886A61E277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6CBD105-3C67-3AA9-0ECA-83262EF0690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38283A36-9F18-4895-8207-8AC26E0C848B}" type="datetimeFigureOut">
              <a:rPr lang="en-IN" smtClean="0"/>
              <a:t>30-04-2025</a:t>
            </a:fld>
            <a:endParaRPr lang="en-IN"/>
          </a:p>
        </p:txBody>
      </p:sp>
      <p:sp>
        <p:nvSpPr>
          <p:cNvPr id="5" name="Footer Placeholder 4">
            <a:extLst>
              <a:ext uri="{FF2B5EF4-FFF2-40B4-BE49-F238E27FC236}">
                <a16:creationId xmlns:a16="http://schemas.microsoft.com/office/drawing/2014/main" id="{9F7C7C66-0A53-2AD9-77EB-B27134EEFD5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EE18656B-35DB-0F56-B24F-D4E38C15F86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E5EDA7DC-4869-48A4-8661-C670CEE1E775}" type="slidenum">
              <a:rPr lang="en-IN" smtClean="0"/>
              <a:t>‹#›</a:t>
            </a:fld>
            <a:endParaRPr lang="en-IN"/>
          </a:p>
        </p:txBody>
      </p:sp>
    </p:spTree>
    <p:extLst>
      <p:ext uri="{BB962C8B-B14F-4D97-AF65-F5344CB8AC3E}">
        <p14:creationId xmlns:p14="http://schemas.microsoft.com/office/powerpoint/2010/main" val="38260031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0" name="Freeform: Shape 19">
            <a:extLst>
              <a:ext uri="{FF2B5EF4-FFF2-40B4-BE49-F238E27FC236}">
                <a16:creationId xmlns:a16="http://schemas.microsoft.com/office/drawing/2014/main" id="{66B332A4-D438-4773-A77F-5ED49A448D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53768" y="0"/>
            <a:ext cx="8284464" cy="6858000"/>
          </a:xfrm>
          <a:custGeom>
            <a:avLst/>
            <a:gdLst>
              <a:gd name="connsiteX0" fmla="*/ 1818109 w 8284464"/>
              <a:gd name="connsiteY0" fmla="*/ 0 h 6858000"/>
              <a:gd name="connsiteX1" fmla="*/ 6466355 w 8284464"/>
              <a:gd name="connsiteY1" fmla="*/ 0 h 6858000"/>
              <a:gd name="connsiteX2" fmla="*/ 6620596 w 8284464"/>
              <a:gd name="connsiteY2" fmla="*/ 109683 h 6858000"/>
              <a:gd name="connsiteX3" fmla="*/ 8284464 w 8284464"/>
              <a:gd name="connsiteY3" fmla="*/ 3429000 h 6858000"/>
              <a:gd name="connsiteX4" fmla="*/ 6620596 w 8284464"/>
              <a:gd name="connsiteY4" fmla="*/ 6748318 h 6858000"/>
              <a:gd name="connsiteX5" fmla="*/ 6466355 w 8284464"/>
              <a:gd name="connsiteY5" fmla="*/ 6858000 h 6858000"/>
              <a:gd name="connsiteX6" fmla="*/ 1818109 w 8284464"/>
              <a:gd name="connsiteY6" fmla="*/ 6858000 h 6858000"/>
              <a:gd name="connsiteX7" fmla="*/ 1663869 w 8284464"/>
              <a:gd name="connsiteY7" fmla="*/ 6748318 h 6858000"/>
              <a:gd name="connsiteX8" fmla="*/ 0 w 8284464"/>
              <a:gd name="connsiteY8" fmla="*/ 3429000 h 6858000"/>
              <a:gd name="connsiteX9" fmla="*/ 1663869 w 8284464"/>
              <a:gd name="connsiteY9" fmla="*/ 10968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284464" h="6858000">
                <a:moveTo>
                  <a:pt x="1818109" y="0"/>
                </a:moveTo>
                <a:lnTo>
                  <a:pt x="6466355" y="0"/>
                </a:lnTo>
                <a:lnTo>
                  <a:pt x="6620596" y="109683"/>
                </a:lnTo>
                <a:cubicBezTo>
                  <a:pt x="7630666" y="865069"/>
                  <a:pt x="8284464" y="2070683"/>
                  <a:pt x="8284464" y="3429000"/>
                </a:cubicBezTo>
                <a:cubicBezTo>
                  <a:pt x="8284464" y="4787317"/>
                  <a:pt x="7630666" y="5992931"/>
                  <a:pt x="6620596" y="6748318"/>
                </a:cubicBezTo>
                <a:lnTo>
                  <a:pt x="6466355" y="6858000"/>
                </a:lnTo>
                <a:lnTo>
                  <a:pt x="1818109" y="6858000"/>
                </a:lnTo>
                <a:lnTo>
                  <a:pt x="1663869" y="6748318"/>
                </a:lnTo>
                <a:cubicBezTo>
                  <a:pt x="653798" y="5992931"/>
                  <a:pt x="0" y="4787317"/>
                  <a:pt x="0" y="3429000"/>
                </a:cubicBezTo>
                <a:cubicBezTo>
                  <a:pt x="0" y="2070683"/>
                  <a:pt x="653798" y="865069"/>
                  <a:pt x="1663869" y="109683"/>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Shape 20">
            <a:extLst>
              <a:ext uri="{FF2B5EF4-FFF2-40B4-BE49-F238E27FC236}">
                <a16:creationId xmlns:a16="http://schemas.microsoft.com/office/drawing/2014/main" id="{DF9AD32D-FF05-44F4-BD4D-9CEE89B71E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18360" y="0"/>
            <a:ext cx="7955280" cy="6858000"/>
          </a:xfrm>
          <a:custGeom>
            <a:avLst/>
            <a:gdLst>
              <a:gd name="connsiteX0" fmla="*/ 1962423 w 7955280"/>
              <a:gd name="connsiteY0" fmla="*/ 0 h 6858000"/>
              <a:gd name="connsiteX1" fmla="*/ 5992858 w 7955280"/>
              <a:gd name="connsiteY1" fmla="*/ 0 h 6858000"/>
              <a:gd name="connsiteX2" fmla="*/ 6040191 w 7955280"/>
              <a:gd name="connsiteY2" fmla="*/ 27216 h 6858000"/>
              <a:gd name="connsiteX3" fmla="*/ 7955280 w 7955280"/>
              <a:gd name="connsiteY3" fmla="*/ 3429000 h 6858000"/>
              <a:gd name="connsiteX4" fmla="*/ 6040191 w 7955280"/>
              <a:gd name="connsiteY4" fmla="*/ 6830784 h 6858000"/>
              <a:gd name="connsiteX5" fmla="*/ 5992858 w 7955280"/>
              <a:gd name="connsiteY5" fmla="*/ 6858000 h 6858000"/>
              <a:gd name="connsiteX6" fmla="*/ 1962423 w 7955280"/>
              <a:gd name="connsiteY6" fmla="*/ 6858000 h 6858000"/>
              <a:gd name="connsiteX7" fmla="*/ 1915089 w 7955280"/>
              <a:gd name="connsiteY7" fmla="*/ 6830784 h 6858000"/>
              <a:gd name="connsiteX8" fmla="*/ 0 w 7955280"/>
              <a:gd name="connsiteY8" fmla="*/ 3429000 h 6858000"/>
              <a:gd name="connsiteX9" fmla="*/ 1915089 w 7955280"/>
              <a:gd name="connsiteY9" fmla="*/ 2721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55280" h="6858000">
                <a:moveTo>
                  <a:pt x="1962423" y="0"/>
                </a:moveTo>
                <a:lnTo>
                  <a:pt x="5992858" y="0"/>
                </a:lnTo>
                <a:lnTo>
                  <a:pt x="6040191" y="27216"/>
                </a:lnTo>
                <a:cubicBezTo>
                  <a:pt x="7188332" y="724844"/>
                  <a:pt x="7955280" y="1987357"/>
                  <a:pt x="7955280" y="3429000"/>
                </a:cubicBezTo>
                <a:cubicBezTo>
                  <a:pt x="7955280" y="4870644"/>
                  <a:pt x="7188332" y="6133157"/>
                  <a:pt x="6040191" y="6830784"/>
                </a:cubicBezTo>
                <a:lnTo>
                  <a:pt x="5992858" y="6858000"/>
                </a:lnTo>
                <a:lnTo>
                  <a:pt x="1962423" y="6858000"/>
                </a:lnTo>
                <a:lnTo>
                  <a:pt x="1915089" y="6830784"/>
                </a:lnTo>
                <a:cubicBezTo>
                  <a:pt x="766948" y="6133157"/>
                  <a:pt x="0" y="4870644"/>
                  <a:pt x="0" y="3429000"/>
                </a:cubicBezTo>
                <a:cubicBezTo>
                  <a:pt x="0" y="1987357"/>
                  <a:pt x="766948" y="724844"/>
                  <a:pt x="1915089" y="2721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4C65DD35-F3CB-0782-D504-AA7D2DA546B8}"/>
              </a:ext>
            </a:extLst>
          </p:cNvPr>
          <p:cNvSpPr>
            <a:spLocks noGrp="1"/>
          </p:cNvSpPr>
          <p:nvPr>
            <p:ph type="ctrTitle"/>
          </p:nvPr>
        </p:nvSpPr>
        <p:spPr>
          <a:xfrm>
            <a:off x="2555631" y="1441938"/>
            <a:ext cx="7080738" cy="3974124"/>
          </a:xfrm>
        </p:spPr>
        <p:txBody>
          <a:bodyPr vert="horz" lIns="91440" tIns="45720" rIns="91440" bIns="45720" rtlCol="0" anchor="ctr">
            <a:normAutofit/>
          </a:bodyPr>
          <a:lstStyle/>
          <a:p>
            <a:br>
              <a:rPr lang="en-US" sz="2200">
                <a:solidFill>
                  <a:schemeClr val="bg1">
                    <a:lumMod val="95000"/>
                    <a:lumOff val="5000"/>
                  </a:schemeClr>
                </a:solidFill>
                <a:effectLst/>
              </a:rPr>
            </a:br>
            <a:r>
              <a:rPr lang="en-US" sz="2200">
                <a:solidFill>
                  <a:schemeClr val="bg1">
                    <a:lumMod val="95000"/>
                    <a:lumOff val="5000"/>
                  </a:schemeClr>
                </a:solidFill>
                <a:effectLst/>
              </a:rPr>
              <a:t>Manjunath Reddy Edla</a:t>
            </a:r>
            <a:br>
              <a:rPr lang="en-US" sz="2200">
                <a:solidFill>
                  <a:schemeClr val="bg1">
                    <a:lumMod val="95000"/>
                    <a:lumOff val="5000"/>
                  </a:schemeClr>
                </a:solidFill>
                <a:effectLst/>
              </a:rPr>
            </a:br>
            <a:r>
              <a:rPr lang="en-US" sz="2200">
                <a:solidFill>
                  <a:schemeClr val="bg1">
                    <a:lumMod val="95000"/>
                    <a:lumOff val="5000"/>
                  </a:schemeClr>
                </a:solidFill>
                <a:effectLst/>
              </a:rPr>
              <a:t>Jagadeeshwar Reddy Gaddam</a:t>
            </a:r>
            <a:br>
              <a:rPr lang="en-US" sz="2200">
                <a:solidFill>
                  <a:schemeClr val="bg1">
                    <a:lumMod val="95000"/>
                    <a:lumOff val="5000"/>
                  </a:schemeClr>
                </a:solidFill>
                <a:effectLst/>
              </a:rPr>
            </a:br>
            <a:r>
              <a:rPr lang="en-US" sz="2200">
                <a:solidFill>
                  <a:schemeClr val="bg1">
                    <a:lumMod val="95000"/>
                    <a:lumOff val="5000"/>
                  </a:schemeClr>
                </a:solidFill>
                <a:effectLst/>
              </a:rPr>
              <a:t>Hareen Edla</a:t>
            </a:r>
            <a:br>
              <a:rPr lang="en-US" sz="2200">
                <a:solidFill>
                  <a:schemeClr val="bg1">
                    <a:lumMod val="95000"/>
                    <a:lumOff val="5000"/>
                  </a:schemeClr>
                </a:solidFill>
                <a:effectLst/>
              </a:rPr>
            </a:br>
            <a:r>
              <a:rPr lang="en-US" sz="2200">
                <a:solidFill>
                  <a:schemeClr val="bg1">
                    <a:lumMod val="95000"/>
                    <a:lumOff val="5000"/>
                  </a:schemeClr>
                </a:solidFill>
                <a:effectLst/>
              </a:rPr>
              <a:t>Surendar Gaddam</a:t>
            </a:r>
            <a:br>
              <a:rPr lang="en-US" sz="2200">
                <a:solidFill>
                  <a:schemeClr val="bg1">
                    <a:lumMod val="95000"/>
                    <a:lumOff val="5000"/>
                  </a:schemeClr>
                </a:solidFill>
                <a:effectLst/>
              </a:rPr>
            </a:br>
            <a:r>
              <a:rPr lang="en-US" sz="2200">
                <a:solidFill>
                  <a:schemeClr val="bg1">
                    <a:lumMod val="95000"/>
                    <a:lumOff val="5000"/>
                  </a:schemeClr>
                </a:solidFill>
                <a:effectLst/>
              </a:rPr>
              <a:t>Sai Charan Reddy Enukonda</a:t>
            </a:r>
            <a:br>
              <a:rPr lang="en-US" sz="2200">
                <a:solidFill>
                  <a:schemeClr val="bg1">
                    <a:lumMod val="95000"/>
                    <a:lumOff val="5000"/>
                  </a:schemeClr>
                </a:solidFill>
                <a:effectLst/>
              </a:rPr>
            </a:br>
            <a:r>
              <a:rPr lang="en-US" sz="2200" b="1">
                <a:solidFill>
                  <a:schemeClr val="bg1">
                    <a:lumMod val="95000"/>
                    <a:lumOff val="5000"/>
                  </a:schemeClr>
                </a:solidFill>
              </a:rPr>
              <a:t>Smart Hiring Analytics</a:t>
            </a:r>
            <a:br>
              <a:rPr lang="en-US" sz="2200">
                <a:solidFill>
                  <a:schemeClr val="bg1">
                    <a:lumMod val="95000"/>
                    <a:lumOff val="5000"/>
                  </a:schemeClr>
                </a:solidFill>
                <a:effectLst/>
              </a:rPr>
            </a:br>
            <a:r>
              <a:rPr lang="en-US" sz="2200">
                <a:solidFill>
                  <a:schemeClr val="bg1">
                    <a:lumMod val="95000"/>
                    <a:lumOff val="5000"/>
                  </a:schemeClr>
                </a:solidFill>
                <a:effectLst/>
              </a:rPr>
              <a:t>School of Professional Studies, Saint Louis University</a:t>
            </a:r>
            <a:br>
              <a:rPr lang="en-US" sz="2200">
                <a:solidFill>
                  <a:schemeClr val="bg1">
                    <a:lumMod val="95000"/>
                    <a:lumOff val="5000"/>
                  </a:schemeClr>
                </a:solidFill>
                <a:effectLst/>
              </a:rPr>
            </a:br>
            <a:r>
              <a:rPr lang="en-US" sz="2200">
                <a:solidFill>
                  <a:schemeClr val="bg1">
                    <a:lumMod val="95000"/>
                    <a:lumOff val="5000"/>
                  </a:schemeClr>
                </a:solidFill>
                <a:effectLst/>
              </a:rPr>
              <a:t>IS-5960-02 Master’s Research Project </a:t>
            </a:r>
            <a:br>
              <a:rPr lang="en-US" sz="2200">
                <a:solidFill>
                  <a:schemeClr val="bg1">
                    <a:lumMod val="95000"/>
                    <a:lumOff val="5000"/>
                  </a:schemeClr>
                </a:solidFill>
                <a:effectLst/>
              </a:rPr>
            </a:br>
            <a:r>
              <a:rPr lang="en-US" sz="2200">
                <a:solidFill>
                  <a:schemeClr val="bg1">
                    <a:lumMod val="95000"/>
                    <a:lumOff val="5000"/>
                  </a:schemeClr>
                </a:solidFill>
                <a:effectLst/>
              </a:rPr>
              <a:t>Prof. Maria Weber </a:t>
            </a:r>
            <a:br>
              <a:rPr lang="en-US" sz="2200">
                <a:solidFill>
                  <a:schemeClr val="bg1">
                    <a:lumMod val="95000"/>
                    <a:lumOff val="5000"/>
                  </a:schemeClr>
                </a:solidFill>
                <a:effectLst/>
              </a:rPr>
            </a:br>
            <a:r>
              <a:rPr lang="en-US" sz="2200">
                <a:solidFill>
                  <a:schemeClr val="bg1">
                    <a:lumMod val="95000"/>
                    <a:lumOff val="5000"/>
                  </a:schemeClr>
                </a:solidFill>
              </a:rPr>
              <a:t>May 01</a:t>
            </a:r>
            <a:r>
              <a:rPr lang="en-US" sz="2200">
                <a:solidFill>
                  <a:schemeClr val="bg1">
                    <a:lumMod val="95000"/>
                    <a:lumOff val="5000"/>
                  </a:schemeClr>
                </a:solidFill>
                <a:effectLst/>
              </a:rPr>
              <a:t>, 2025</a:t>
            </a:r>
            <a:endParaRPr lang="en-US" sz="2200" dirty="0">
              <a:solidFill>
                <a:schemeClr val="bg1">
                  <a:lumMod val="95000"/>
                  <a:lumOff val="5000"/>
                </a:schemeClr>
              </a:solidFill>
            </a:endParaRPr>
          </a:p>
        </p:txBody>
      </p:sp>
    </p:spTree>
    <p:extLst>
      <p:ext uri="{BB962C8B-B14F-4D97-AF65-F5344CB8AC3E}">
        <p14:creationId xmlns:p14="http://schemas.microsoft.com/office/powerpoint/2010/main" val="2601448597"/>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3ECBE1F1-D69B-4AFA-ABD5-8E41720EF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Top view of cubes connected with black lines">
            <a:extLst>
              <a:ext uri="{FF2B5EF4-FFF2-40B4-BE49-F238E27FC236}">
                <a16:creationId xmlns:a16="http://schemas.microsoft.com/office/drawing/2014/main" id="{25778940-C9AD-764A-ECB6-1AC260E1AAFA}"/>
              </a:ext>
            </a:extLst>
          </p:cNvPr>
          <p:cNvPicPr>
            <a:picLocks noChangeAspect="1"/>
          </p:cNvPicPr>
          <p:nvPr/>
        </p:nvPicPr>
        <p:blipFill>
          <a:blip r:embed="rId2"/>
          <a:srcRect l="25378" r="15456"/>
          <a:stretch/>
        </p:blipFill>
        <p:spPr>
          <a:xfrm>
            <a:off x="-1" y="-2"/>
            <a:ext cx="5410198" cy="6858002"/>
          </a:xfrm>
          <a:prstGeom prst="rect">
            <a:avLst/>
          </a:prstGeom>
        </p:spPr>
      </p:pic>
      <p:sp useBgFill="1">
        <p:nvSpPr>
          <p:cNvPr id="11" name="Rectangle 10">
            <a:extLst>
              <a:ext uri="{FF2B5EF4-FFF2-40B4-BE49-F238E27FC236}">
                <a16:creationId xmlns:a16="http://schemas.microsoft.com/office/drawing/2014/main" id="{603A6265-E10C-4B85-9C20-E75FCAF9C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0197" y="-1"/>
            <a:ext cx="6781802" cy="2286000"/>
          </a:xfrm>
          <a:prstGeom prst="rect">
            <a:avLst/>
          </a:prstGeom>
          <a:ln>
            <a:noFill/>
          </a:ln>
          <a:effectLst>
            <a:outerShdw blurRad="355600" dist="152400" sx="95000" sy="95000" algn="t" rotWithShape="0">
              <a:srgbClr val="000000">
                <a:alpha val="2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CE5A34D-A4A1-29AB-44C6-4A197478D2A5}"/>
              </a:ext>
            </a:extLst>
          </p:cNvPr>
          <p:cNvSpPr>
            <a:spLocks noGrp="1"/>
          </p:cNvSpPr>
          <p:nvPr>
            <p:ph type="title"/>
          </p:nvPr>
        </p:nvSpPr>
        <p:spPr>
          <a:xfrm>
            <a:off x="6115317" y="405685"/>
            <a:ext cx="5464968" cy="1559301"/>
          </a:xfrm>
        </p:spPr>
        <p:txBody>
          <a:bodyPr>
            <a:normAutofit/>
          </a:bodyPr>
          <a:lstStyle/>
          <a:p>
            <a:r>
              <a:rPr lang="en-US" sz="4000"/>
              <a:t>Courses That Helped in This Project</a:t>
            </a:r>
            <a:endParaRPr lang="en-IN" sz="4000"/>
          </a:p>
        </p:txBody>
      </p:sp>
      <p:sp>
        <p:nvSpPr>
          <p:cNvPr id="3" name="Content Placeholder 2">
            <a:extLst>
              <a:ext uri="{FF2B5EF4-FFF2-40B4-BE49-F238E27FC236}">
                <a16:creationId xmlns:a16="http://schemas.microsoft.com/office/drawing/2014/main" id="{0AF62AC6-F64A-75A1-02F4-264398CD5B8B}"/>
              </a:ext>
            </a:extLst>
          </p:cNvPr>
          <p:cNvSpPr>
            <a:spLocks noGrp="1"/>
          </p:cNvSpPr>
          <p:nvPr>
            <p:ph idx="1"/>
          </p:nvPr>
        </p:nvSpPr>
        <p:spPr>
          <a:xfrm>
            <a:off x="6115317" y="2743200"/>
            <a:ext cx="5247340" cy="3496878"/>
          </a:xfrm>
        </p:spPr>
        <p:txBody>
          <a:bodyPr anchor="ctr">
            <a:normAutofit/>
          </a:bodyPr>
          <a:lstStyle/>
          <a:p>
            <a:pPr marL="0" indent="0">
              <a:buNone/>
            </a:pPr>
            <a:r>
              <a:rPr lang="en-US" sz="1600" b="1" dirty="0"/>
              <a:t>Python </a:t>
            </a:r>
            <a:br>
              <a:rPr lang="en-US" sz="1600" dirty="0"/>
            </a:br>
            <a:r>
              <a:rPr lang="en-US" sz="1600" dirty="0"/>
              <a:t>Helped clean and preprocess unstructured job market data efficiently.</a:t>
            </a:r>
          </a:p>
          <a:p>
            <a:pPr marL="0" indent="0">
              <a:buNone/>
            </a:pPr>
            <a:r>
              <a:rPr lang="en-US" sz="1600" b="1" dirty="0"/>
              <a:t>Database Management Systems (DBMS)</a:t>
            </a:r>
          </a:p>
          <a:p>
            <a:pPr marL="0" indent="0">
              <a:buNone/>
            </a:pPr>
            <a:r>
              <a:rPr lang="en-US" sz="1600" dirty="0"/>
              <a:t>Enabled us to design the ERD, normalize data, and manage relational tables in MySQL.</a:t>
            </a:r>
          </a:p>
          <a:p>
            <a:pPr marL="0" indent="0">
              <a:buNone/>
            </a:pPr>
            <a:r>
              <a:rPr lang="en-US" sz="1600" b="1" dirty="0"/>
              <a:t>Visualization, Feedback and Dissemination(Power BI)</a:t>
            </a:r>
          </a:p>
          <a:p>
            <a:pPr marL="0" indent="0">
              <a:buNone/>
            </a:pPr>
            <a:r>
              <a:rPr lang="en-US" sz="1600" dirty="0"/>
              <a:t>Provided the skills to build insightful, interactive dashboards aligned with user decision-making needs.</a:t>
            </a:r>
          </a:p>
          <a:p>
            <a:pPr marL="0" indent="0">
              <a:buNone/>
            </a:pPr>
            <a:r>
              <a:rPr lang="en-IN" sz="1600" b="1" dirty="0"/>
              <a:t>Applied Analytics</a:t>
            </a:r>
          </a:p>
          <a:p>
            <a:pPr marL="0" indent="0">
              <a:buNone/>
            </a:pPr>
            <a:r>
              <a:rPr lang="en-US" sz="1600" dirty="0"/>
              <a:t>Supported metric interpretation, visual summaries, and trend identification in the dataset.</a:t>
            </a:r>
            <a:endParaRPr lang="en-US" sz="1600" b="1" dirty="0"/>
          </a:p>
          <a:p>
            <a:pPr marL="0" indent="0">
              <a:buNone/>
            </a:pPr>
            <a:endParaRPr lang="en-IN" sz="1600" dirty="0"/>
          </a:p>
        </p:txBody>
      </p:sp>
    </p:spTree>
    <p:extLst>
      <p:ext uri="{BB962C8B-B14F-4D97-AF65-F5344CB8AC3E}">
        <p14:creationId xmlns:p14="http://schemas.microsoft.com/office/powerpoint/2010/main" val="36868913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40405F9-7B71-6D86-F637-F5ABB43CDE9B}"/>
              </a:ext>
            </a:extLst>
          </p:cNvPr>
          <p:cNvSpPr>
            <a:spLocks noGrp="1"/>
          </p:cNvSpPr>
          <p:nvPr>
            <p:ph type="title"/>
          </p:nvPr>
        </p:nvSpPr>
        <p:spPr>
          <a:xfrm>
            <a:off x="1156851" y="637762"/>
            <a:ext cx="9888496" cy="900131"/>
          </a:xfrm>
        </p:spPr>
        <p:txBody>
          <a:bodyPr anchor="t">
            <a:normAutofit/>
          </a:bodyPr>
          <a:lstStyle/>
          <a:p>
            <a:r>
              <a:rPr lang="en-IN" sz="4000">
                <a:solidFill>
                  <a:schemeClr val="bg1"/>
                </a:solidFill>
              </a:rPr>
              <a:t>Reflection</a:t>
            </a:r>
          </a:p>
        </p:txBody>
      </p:sp>
      <p:sp>
        <p:nvSpPr>
          <p:cNvPr id="10" name="Rectangle 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5772498-0D07-1ED4-F69F-5FB7AE6B7D6D}"/>
              </a:ext>
            </a:extLst>
          </p:cNvPr>
          <p:cNvSpPr>
            <a:spLocks noGrp="1"/>
          </p:cNvSpPr>
          <p:nvPr>
            <p:ph idx="1"/>
          </p:nvPr>
        </p:nvSpPr>
        <p:spPr>
          <a:xfrm>
            <a:off x="953731" y="2238364"/>
            <a:ext cx="10476002" cy="4285222"/>
          </a:xfrm>
        </p:spPr>
        <p:txBody>
          <a:bodyPr>
            <a:normAutofit lnSpcReduction="10000"/>
          </a:bodyPr>
          <a:lstStyle/>
          <a:p>
            <a:pPr>
              <a:buNone/>
            </a:pPr>
            <a:r>
              <a:rPr lang="en-US" sz="1200" b="1" dirty="0">
                <a:latin typeface="Times New Roman" panose="02020603050405020304" pitchFamily="18" charset="0"/>
                <a:cs typeface="Times New Roman" panose="02020603050405020304" pitchFamily="18" charset="0"/>
              </a:rPr>
              <a:t>Defining and Refining the Project Charter</a:t>
            </a:r>
          </a:p>
          <a:p>
            <a:pPr marL="0" indent="0">
              <a:buNone/>
            </a:pPr>
            <a:r>
              <a:rPr lang="en-US" sz="1200" dirty="0">
                <a:latin typeface="Times New Roman" panose="02020603050405020304" pitchFamily="18" charset="0"/>
                <a:cs typeface="Times New Roman" panose="02020603050405020304" pitchFamily="18" charset="0"/>
              </a:rPr>
              <a:t>Initially, the project idea was focused on analyzing job market data. However, through iteration, it evolved into a decision-support tool tailored for both HR professionals and job seekers</a:t>
            </a:r>
            <a:r>
              <a:rPr lang="en-US" sz="1200" b="1" dirty="0">
                <a:latin typeface="Times New Roman" panose="02020603050405020304" pitchFamily="18" charset="0"/>
                <a:cs typeface="Times New Roman" panose="02020603050405020304" pitchFamily="18" charset="0"/>
              </a:rPr>
              <a:t>.</a:t>
            </a:r>
            <a:r>
              <a:rPr lang="en-US" sz="1200" dirty="0">
                <a:latin typeface="Times New Roman" panose="02020603050405020304" pitchFamily="18" charset="0"/>
                <a:cs typeface="Times New Roman" panose="02020603050405020304" pitchFamily="18" charset="0"/>
              </a:rPr>
              <a:t> We learned the importance of aligning the problem statement with real user needs and continuously refining the scope as new insights emerged from the data.</a:t>
            </a:r>
          </a:p>
          <a:p>
            <a:pPr marL="0" indent="0">
              <a:buNone/>
            </a:pPr>
            <a:r>
              <a:rPr lang="en-IN" sz="1200" b="1" dirty="0">
                <a:latin typeface="Times New Roman" panose="02020603050405020304" pitchFamily="18" charset="0"/>
                <a:cs typeface="Times New Roman" panose="02020603050405020304" pitchFamily="18" charset="0"/>
              </a:rPr>
              <a:t>Acquiring Domain Knowledge</a:t>
            </a:r>
          </a:p>
          <a:p>
            <a:r>
              <a:rPr lang="en-US" sz="1200" dirty="0">
                <a:latin typeface="Times New Roman" panose="02020603050405020304" pitchFamily="18" charset="0"/>
                <a:cs typeface="Times New Roman" panose="02020603050405020304" pitchFamily="18" charset="0"/>
              </a:rPr>
              <a:t>Since HR analytics and job market analysis were new domains</a:t>
            </a:r>
            <a:r>
              <a:rPr lang="en-IN" sz="1200" dirty="0">
                <a:latin typeface="Times New Roman" panose="02020603050405020304" pitchFamily="18" charset="0"/>
                <a:cs typeface="Times New Roman" panose="02020603050405020304" pitchFamily="18" charset="0"/>
              </a:rPr>
              <a:t>. We took a research approach:</a:t>
            </a:r>
          </a:p>
          <a:p>
            <a:r>
              <a:rPr lang="en-US" sz="1200" dirty="0">
                <a:latin typeface="Times New Roman" panose="02020603050405020304" pitchFamily="18" charset="0"/>
                <a:cs typeface="Times New Roman" panose="02020603050405020304" pitchFamily="18" charset="0"/>
              </a:rPr>
              <a:t>Studied job trends on platforms like Glassdoor and LinkedIn</a:t>
            </a:r>
            <a:r>
              <a:rPr lang="en-IN" sz="1200" dirty="0">
                <a:latin typeface="Times New Roman" panose="02020603050405020304" pitchFamily="18" charset="0"/>
                <a:cs typeface="Times New Roman" panose="02020603050405020304" pitchFamily="18" charset="0"/>
              </a:rPr>
              <a:t>.</a:t>
            </a:r>
          </a:p>
          <a:p>
            <a:r>
              <a:rPr lang="en-IN" sz="1200" dirty="0">
                <a:latin typeface="Times New Roman" panose="02020603050405020304" pitchFamily="18" charset="0"/>
                <a:cs typeface="Times New Roman" panose="02020603050405020304" pitchFamily="18" charset="0"/>
              </a:rPr>
              <a:t>Applied the knowledge from Visualization, Feedback, and Dissemination to create a dashboard in Power BI.</a:t>
            </a:r>
          </a:p>
          <a:p>
            <a:r>
              <a:rPr lang="en-US" sz="1200" dirty="0">
                <a:latin typeface="Times New Roman" panose="02020603050405020304" pitchFamily="18" charset="0"/>
                <a:cs typeface="Times New Roman" panose="02020603050405020304" pitchFamily="18" charset="0"/>
              </a:rPr>
              <a:t>What didn’t work: Initially, we thought of web scraping, but it did not work out because the data was not clear to create dashboards, and it needed significant cleaning before it was usable.</a:t>
            </a:r>
          </a:p>
          <a:p>
            <a:pPr marL="0" indent="0">
              <a:buNone/>
            </a:pPr>
            <a:r>
              <a:rPr lang="en-US" sz="1200" b="1" dirty="0">
                <a:latin typeface="Times New Roman" panose="02020603050405020304" pitchFamily="18" charset="0"/>
                <a:cs typeface="Times New Roman" panose="02020603050405020304" pitchFamily="18" charset="0"/>
              </a:rPr>
              <a:t>What We Learned</a:t>
            </a:r>
          </a:p>
          <a:p>
            <a:r>
              <a:rPr lang="en-US" sz="1200" dirty="0">
                <a:latin typeface="Times New Roman" panose="02020603050405020304" pitchFamily="18" charset="0"/>
                <a:cs typeface="Times New Roman" panose="02020603050405020304" pitchFamily="18" charset="0"/>
              </a:rPr>
              <a:t>We came to know that working with the datasets and creating interactive dashboards is important for data-driven decision making, and technically, how data is cleaned and transformed.</a:t>
            </a:r>
          </a:p>
          <a:p>
            <a:r>
              <a:rPr lang="en-US" sz="1200" dirty="0">
                <a:latin typeface="Times New Roman" panose="02020603050405020304" pitchFamily="18" charset="0"/>
                <a:cs typeface="Times New Roman" panose="02020603050405020304" pitchFamily="18" charset="0"/>
              </a:rPr>
              <a:t>Moreover, working with a team, we learnt how flexible one needs to be in a team setting.</a:t>
            </a:r>
          </a:p>
          <a:p>
            <a:pPr marL="0" indent="0">
              <a:buNone/>
            </a:pPr>
            <a:r>
              <a:rPr lang="en-IN" sz="1200" b="1" dirty="0">
                <a:latin typeface="Times New Roman" panose="02020603050405020304" pitchFamily="18" charset="0"/>
                <a:cs typeface="Times New Roman" panose="02020603050405020304" pitchFamily="18" charset="0"/>
              </a:rPr>
              <a:t>Future Applications</a:t>
            </a:r>
          </a:p>
          <a:p>
            <a:r>
              <a:rPr lang="en-US" sz="1200" dirty="0">
                <a:latin typeface="Times New Roman" panose="02020603050405020304" pitchFamily="18" charset="0"/>
                <a:cs typeface="Times New Roman" panose="02020603050405020304" pitchFamily="18" charset="0"/>
              </a:rPr>
              <a:t>Clear scoping and user-centered design for all future projects.</a:t>
            </a:r>
          </a:p>
          <a:p>
            <a:r>
              <a:rPr lang="en-US" sz="1200" dirty="0">
                <a:latin typeface="Times New Roman" panose="02020603050405020304" pitchFamily="18" charset="0"/>
                <a:cs typeface="Times New Roman" panose="02020603050405020304" pitchFamily="18" charset="0"/>
              </a:rPr>
              <a:t>Agile, iterative thinking when tackling data challenges.</a:t>
            </a:r>
          </a:p>
          <a:p>
            <a:pPr marL="0" indent="0">
              <a:buNone/>
            </a:pPr>
            <a:endParaRPr lang="en-US" sz="1000" dirty="0"/>
          </a:p>
          <a:p>
            <a:pPr marL="0" indent="0">
              <a:buNone/>
            </a:pPr>
            <a:endParaRPr lang="en-IN" sz="1000" b="1" dirty="0"/>
          </a:p>
        </p:txBody>
      </p:sp>
    </p:spTree>
    <p:extLst>
      <p:ext uri="{BB962C8B-B14F-4D97-AF65-F5344CB8AC3E}">
        <p14:creationId xmlns:p14="http://schemas.microsoft.com/office/powerpoint/2010/main" val="15491579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1" name="Freeform: Shape 20">
            <a:extLst>
              <a:ext uri="{FF2B5EF4-FFF2-40B4-BE49-F238E27FC236}">
                <a16:creationId xmlns:a16="http://schemas.microsoft.com/office/drawing/2014/main" id="{66B332A4-D438-4773-A77F-5ED49A448D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53768" y="0"/>
            <a:ext cx="8284464" cy="6858000"/>
          </a:xfrm>
          <a:custGeom>
            <a:avLst/>
            <a:gdLst>
              <a:gd name="connsiteX0" fmla="*/ 1818109 w 8284464"/>
              <a:gd name="connsiteY0" fmla="*/ 0 h 6858000"/>
              <a:gd name="connsiteX1" fmla="*/ 6466355 w 8284464"/>
              <a:gd name="connsiteY1" fmla="*/ 0 h 6858000"/>
              <a:gd name="connsiteX2" fmla="*/ 6620596 w 8284464"/>
              <a:gd name="connsiteY2" fmla="*/ 109683 h 6858000"/>
              <a:gd name="connsiteX3" fmla="*/ 8284464 w 8284464"/>
              <a:gd name="connsiteY3" fmla="*/ 3429000 h 6858000"/>
              <a:gd name="connsiteX4" fmla="*/ 6620596 w 8284464"/>
              <a:gd name="connsiteY4" fmla="*/ 6748318 h 6858000"/>
              <a:gd name="connsiteX5" fmla="*/ 6466355 w 8284464"/>
              <a:gd name="connsiteY5" fmla="*/ 6858000 h 6858000"/>
              <a:gd name="connsiteX6" fmla="*/ 1818109 w 8284464"/>
              <a:gd name="connsiteY6" fmla="*/ 6858000 h 6858000"/>
              <a:gd name="connsiteX7" fmla="*/ 1663869 w 8284464"/>
              <a:gd name="connsiteY7" fmla="*/ 6748318 h 6858000"/>
              <a:gd name="connsiteX8" fmla="*/ 0 w 8284464"/>
              <a:gd name="connsiteY8" fmla="*/ 3429000 h 6858000"/>
              <a:gd name="connsiteX9" fmla="*/ 1663869 w 8284464"/>
              <a:gd name="connsiteY9" fmla="*/ 10968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284464" h="6858000">
                <a:moveTo>
                  <a:pt x="1818109" y="0"/>
                </a:moveTo>
                <a:lnTo>
                  <a:pt x="6466355" y="0"/>
                </a:lnTo>
                <a:lnTo>
                  <a:pt x="6620596" y="109683"/>
                </a:lnTo>
                <a:cubicBezTo>
                  <a:pt x="7630666" y="865069"/>
                  <a:pt x="8284464" y="2070683"/>
                  <a:pt x="8284464" y="3429000"/>
                </a:cubicBezTo>
                <a:cubicBezTo>
                  <a:pt x="8284464" y="4787317"/>
                  <a:pt x="7630666" y="5992931"/>
                  <a:pt x="6620596" y="6748318"/>
                </a:cubicBezTo>
                <a:lnTo>
                  <a:pt x="6466355" y="6858000"/>
                </a:lnTo>
                <a:lnTo>
                  <a:pt x="1818109" y="6858000"/>
                </a:lnTo>
                <a:lnTo>
                  <a:pt x="1663869" y="6748318"/>
                </a:lnTo>
                <a:cubicBezTo>
                  <a:pt x="653798" y="5992931"/>
                  <a:pt x="0" y="4787317"/>
                  <a:pt x="0" y="3429000"/>
                </a:cubicBezTo>
                <a:cubicBezTo>
                  <a:pt x="0" y="2070683"/>
                  <a:pt x="653798" y="865069"/>
                  <a:pt x="1663869" y="109683"/>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Shape 21">
            <a:extLst>
              <a:ext uri="{FF2B5EF4-FFF2-40B4-BE49-F238E27FC236}">
                <a16:creationId xmlns:a16="http://schemas.microsoft.com/office/drawing/2014/main" id="{DF9AD32D-FF05-44F4-BD4D-9CEE89B71E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18360" y="0"/>
            <a:ext cx="7955280" cy="6858000"/>
          </a:xfrm>
          <a:custGeom>
            <a:avLst/>
            <a:gdLst>
              <a:gd name="connsiteX0" fmla="*/ 1962423 w 7955280"/>
              <a:gd name="connsiteY0" fmla="*/ 0 h 6858000"/>
              <a:gd name="connsiteX1" fmla="*/ 5992858 w 7955280"/>
              <a:gd name="connsiteY1" fmla="*/ 0 h 6858000"/>
              <a:gd name="connsiteX2" fmla="*/ 6040191 w 7955280"/>
              <a:gd name="connsiteY2" fmla="*/ 27216 h 6858000"/>
              <a:gd name="connsiteX3" fmla="*/ 7955280 w 7955280"/>
              <a:gd name="connsiteY3" fmla="*/ 3429000 h 6858000"/>
              <a:gd name="connsiteX4" fmla="*/ 6040191 w 7955280"/>
              <a:gd name="connsiteY4" fmla="*/ 6830784 h 6858000"/>
              <a:gd name="connsiteX5" fmla="*/ 5992858 w 7955280"/>
              <a:gd name="connsiteY5" fmla="*/ 6858000 h 6858000"/>
              <a:gd name="connsiteX6" fmla="*/ 1962423 w 7955280"/>
              <a:gd name="connsiteY6" fmla="*/ 6858000 h 6858000"/>
              <a:gd name="connsiteX7" fmla="*/ 1915089 w 7955280"/>
              <a:gd name="connsiteY7" fmla="*/ 6830784 h 6858000"/>
              <a:gd name="connsiteX8" fmla="*/ 0 w 7955280"/>
              <a:gd name="connsiteY8" fmla="*/ 3429000 h 6858000"/>
              <a:gd name="connsiteX9" fmla="*/ 1915089 w 7955280"/>
              <a:gd name="connsiteY9" fmla="*/ 2721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55280" h="6858000">
                <a:moveTo>
                  <a:pt x="1962423" y="0"/>
                </a:moveTo>
                <a:lnTo>
                  <a:pt x="5992858" y="0"/>
                </a:lnTo>
                <a:lnTo>
                  <a:pt x="6040191" y="27216"/>
                </a:lnTo>
                <a:cubicBezTo>
                  <a:pt x="7188332" y="724844"/>
                  <a:pt x="7955280" y="1987357"/>
                  <a:pt x="7955280" y="3429000"/>
                </a:cubicBezTo>
                <a:cubicBezTo>
                  <a:pt x="7955280" y="4870644"/>
                  <a:pt x="7188332" y="6133157"/>
                  <a:pt x="6040191" y="6830784"/>
                </a:cubicBezTo>
                <a:lnTo>
                  <a:pt x="5992858" y="6858000"/>
                </a:lnTo>
                <a:lnTo>
                  <a:pt x="1962423" y="6858000"/>
                </a:lnTo>
                <a:lnTo>
                  <a:pt x="1915089" y="6830784"/>
                </a:lnTo>
                <a:cubicBezTo>
                  <a:pt x="766948" y="6133157"/>
                  <a:pt x="0" y="4870644"/>
                  <a:pt x="0" y="3429000"/>
                </a:cubicBezTo>
                <a:cubicBezTo>
                  <a:pt x="0" y="1987357"/>
                  <a:pt x="766948" y="724844"/>
                  <a:pt x="1915089" y="2721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D758777-C51E-98DA-EF52-90DCBAC5A6D4}"/>
              </a:ext>
            </a:extLst>
          </p:cNvPr>
          <p:cNvSpPr>
            <a:spLocks noGrp="1"/>
          </p:cNvSpPr>
          <p:nvPr>
            <p:ph type="title"/>
          </p:nvPr>
        </p:nvSpPr>
        <p:spPr>
          <a:xfrm>
            <a:off x="2555631" y="1441938"/>
            <a:ext cx="7080738" cy="3974124"/>
          </a:xfrm>
        </p:spPr>
        <p:txBody>
          <a:bodyPr vert="horz" lIns="91440" tIns="45720" rIns="91440" bIns="45720" rtlCol="0" anchor="ctr">
            <a:normAutofit/>
          </a:bodyPr>
          <a:lstStyle/>
          <a:p>
            <a:pPr algn="ctr"/>
            <a:r>
              <a:rPr lang="en-US" sz="5400" dirty="0">
                <a:solidFill>
                  <a:schemeClr val="bg1">
                    <a:lumMod val="95000"/>
                    <a:lumOff val="5000"/>
                  </a:schemeClr>
                </a:solidFill>
              </a:rPr>
              <a:t>Thank You</a:t>
            </a:r>
          </a:p>
        </p:txBody>
      </p:sp>
    </p:spTree>
    <p:extLst>
      <p:ext uri="{BB962C8B-B14F-4D97-AF65-F5344CB8AC3E}">
        <p14:creationId xmlns:p14="http://schemas.microsoft.com/office/powerpoint/2010/main" val="3491665534"/>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CC7FB9A-17D6-D255-21DB-EA623D7579BF}"/>
              </a:ext>
            </a:extLst>
          </p:cNvPr>
          <p:cNvSpPr>
            <a:spLocks noGrp="1"/>
          </p:cNvSpPr>
          <p:nvPr>
            <p:ph idx="1"/>
          </p:nvPr>
        </p:nvSpPr>
        <p:spPr>
          <a:xfrm>
            <a:off x="1155548" y="2217343"/>
            <a:ext cx="9880893" cy="3959619"/>
          </a:xfrm>
        </p:spPr>
        <p:txBody>
          <a:bodyPr>
            <a:normAutofit/>
          </a:bodyPr>
          <a:lstStyle/>
          <a:p>
            <a:pPr marL="0" indent="0">
              <a:buNone/>
            </a:pPr>
            <a:r>
              <a:rPr lang="en-IN" sz="1700" b="1" i="0" dirty="0">
                <a:effectLst/>
                <a:latin typeface="Times New Roman" panose="02020603050405020304" pitchFamily="18" charset="0"/>
                <a:cs typeface="Times New Roman" panose="02020603050405020304" pitchFamily="18" charset="0"/>
              </a:rPr>
              <a:t>Project Description</a:t>
            </a:r>
          </a:p>
          <a:p>
            <a:pPr marL="0" indent="0" algn="just">
              <a:buNone/>
            </a:pPr>
            <a:r>
              <a:rPr lang="en-US" sz="1700" dirty="0">
                <a:latin typeface="Times New Roman" panose="02020603050405020304" pitchFamily="18" charset="0"/>
                <a:cs typeface="Times New Roman" panose="02020603050405020304" pitchFamily="18" charset="0"/>
              </a:rPr>
              <a:t>This project analyzes job market data for Data Scientist roles using a dataset sourced from Glassdoor. The raw data was cleaned using Python, structured using an ERD in MySQL, and visualized through Power BI. The dashboard offers real-time insights into salary trends, skill demand, company hiring patterns, and job distribution by location and sector. It serves as a decision-support tool for both HR professionals and job seekers.</a:t>
            </a:r>
          </a:p>
          <a:p>
            <a:pPr>
              <a:buNone/>
            </a:pPr>
            <a:r>
              <a:rPr lang="en-US" sz="1700" b="1" dirty="0">
                <a:latin typeface="Times New Roman" panose="02020603050405020304" pitchFamily="18" charset="0"/>
                <a:cs typeface="Times New Roman" panose="02020603050405020304" pitchFamily="18" charset="0"/>
              </a:rPr>
              <a:t>🧑‍💼 Intended Users:</a:t>
            </a:r>
          </a:p>
          <a:p>
            <a:pPr>
              <a:buFont typeface="Arial" panose="020B0604020202020204" pitchFamily="34" charset="0"/>
              <a:buChar char="•"/>
            </a:pPr>
            <a:r>
              <a:rPr lang="en-US" sz="1700" b="1" dirty="0">
                <a:latin typeface="Times New Roman" panose="02020603050405020304" pitchFamily="18" charset="0"/>
                <a:cs typeface="Times New Roman" panose="02020603050405020304" pitchFamily="18" charset="0"/>
              </a:rPr>
              <a:t>HR Managers &amp; Recruiters</a:t>
            </a:r>
            <a:r>
              <a:rPr lang="en-US" sz="1700" dirty="0">
                <a:latin typeface="Times New Roman" panose="02020603050405020304" pitchFamily="18" charset="0"/>
                <a:cs typeface="Times New Roman" panose="02020603050405020304" pitchFamily="18" charset="0"/>
              </a:rPr>
              <a:t> hiring for data science roles</a:t>
            </a:r>
          </a:p>
          <a:p>
            <a:pPr>
              <a:buFont typeface="Arial" panose="020B0604020202020204" pitchFamily="34" charset="0"/>
              <a:buChar char="•"/>
            </a:pPr>
            <a:r>
              <a:rPr lang="en-US" sz="1700" b="1" dirty="0">
                <a:latin typeface="Times New Roman" panose="02020603050405020304" pitchFamily="18" charset="0"/>
                <a:cs typeface="Times New Roman" panose="02020603050405020304" pitchFamily="18" charset="0"/>
              </a:rPr>
              <a:t>Job Seekers</a:t>
            </a:r>
            <a:r>
              <a:rPr lang="en-US" sz="1700" dirty="0">
                <a:latin typeface="Times New Roman" panose="02020603050405020304" pitchFamily="18" charset="0"/>
                <a:cs typeface="Times New Roman" panose="02020603050405020304" pitchFamily="18" charset="0"/>
              </a:rPr>
              <a:t> in the data science domain are aiming to align their skills with market demand.</a:t>
            </a:r>
          </a:p>
          <a:p>
            <a:pPr>
              <a:buNone/>
            </a:pPr>
            <a:r>
              <a:rPr lang="en-US" sz="1700" b="1" dirty="0">
                <a:latin typeface="Times New Roman" panose="02020603050405020304" pitchFamily="18" charset="0"/>
                <a:cs typeface="Times New Roman" panose="02020603050405020304" pitchFamily="18" charset="0"/>
              </a:rPr>
              <a:t>💡 Thought Process:</a:t>
            </a:r>
          </a:p>
          <a:p>
            <a:pPr marL="0" indent="0" algn="just">
              <a:buNone/>
            </a:pPr>
            <a:r>
              <a:rPr lang="en-US" sz="1700" dirty="0">
                <a:latin typeface="Times New Roman" panose="02020603050405020304" pitchFamily="18" charset="0"/>
                <a:cs typeface="Times New Roman" panose="02020603050405020304" pitchFamily="18" charset="0"/>
              </a:rPr>
              <a:t>By analyzing the final dashboard insights, such as high-paying companies, in-demand skills, job trends by state, and company ratings, it was evident that HRs and aspiring data scientists could leverage this tool. The dashboard provides strategic recruitment intelligence for HRs and actionable career guidance for candidates.</a:t>
            </a:r>
          </a:p>
          <a:p>
            <a:pPr marL="0" indent="0">
              <a:buNone/>
            </a:pPr>
            <a:endParaRPr lang="en-US" sz="1700" dirty="0">
              <a:latin typeface="Times New Roman" panose="02020603050405020304" pitchFamily="18" charset="0"/>
              <a:cs typeface="Times New Roman" panose="02020603050405020304" pitchFamily="18" charset="0"/>
            </a:endParaRPr>
          </a:p>
          <a:p>
            <a:pPr marL="0" indent="0">
              <a:buNone/>
            </a:pPr>
            <a:endParaRPr lang="en-US" sz="1700" dirty="0">
              <a:latin typeface="Times New Roman" panose="02020603050405020304" pitchFamily="18" charset="0"/>
              <a:cs typeface="Times New Roman" panose="02020603050405020304" pitchFamily="18" charset="0"/>
            </a:endParaRPr>
          </a:p>
          <a:p>
            <a:pPr marL="0" indent="0">
              <a:buNone/>
            </a:pPr>
            <a:endParaRPr lang="en-US" sz="17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741744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ECEC7BF-15BA-1B72-580B-9B432D944411}"/>
              </a:ext>
            </a:extLst>
          </p:cNvPr>
          <p:cNvSpPr>
            <a:spLocks noGrp="1"/>
          </p:cNvSpPr>
          <p:nvPr>
            <p:ph type="title"/>
          </p:nvPr>
        </p:nvSpPr>
        <p:spPr>
          <a:xfrm>
            <a:off x="1156851" y="637762"/>
            <a:ext cx="9888496" cy="900131"/>
          </a:xfrm>
        </p:spPr>
        <p:txBody>
          <a:bodyPr anchor="t">
            <a:normAutofit/>
          </a:bodyPr>
          <a:lstStyle/>
          <a:p>
            <a:r>
              <a:rPr lang="en-US" sz="4000">
                <a:solidFill>
                  <a:schemeClr val="bg1"/>
                </a:solidFill>
              </a:rPr>
              <a:t>Decision-Making Needs of the User</a:t>
            </a:r>
            <a:endParaRPr lang="en-IN" sz="4000">
              <a:solidFill>
                <a:schemeClr val="bg1"/>
              </a:solidFill>
            </a:endParaRPr>
          </a:p>
        </p:txBody>
      </p:sp>
      <p:sp>
        <p:nvSpPr>
          <p:cNvPr id="10" name="Rectangle 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395CE12-47FB-E551-678D-2FDF24945D46}"/>
              </a:ext>
            </a:extLst>
          </p:cNvPr>
          <p:cNvSpPr>
            <a:spLocks noGrp="1"/>
          </p:cNvSpPr>
          <p:nvPr>
            <p:ph idx="1"/>
          </p:nvPr>
        </p:nvSpPr>
        <p:spPr>
          <a:xfrm>
            <a:off x="1155548" y="2217343"/>
            <a:ext cx="9880893" cy="3959619"/>
          </a:xfrm>
        </p:spPr>
        <p:txBody>
          <a:bodyPr>
            <a:normAutofit/>
          </a:bodyPr>
          <a:lstStyle/>
          <a:p>
            <a:pPr marL="0" indent="0">
              <a:buNone/>
            </a:pPr>
            <a:r>
              <a:rPr lang="en-US" sz="1500" b="1" dirty="0">
                <a:latin typeface="Times New Roman" panose="02020603050405020304" pitchFamily="18" charset="0"/>
                <a:cs typeface="Times New Roman" panose="02020603050405020304" pitchFamily="18" charset="0"/>
              </a:rPr>
              <a:t>Strategic Workforce Planning</a:t>
            </a:r>
          </a:p>
          <a:p>
            <a:r>
              <a:rPr lang="en-US" sz="1500" dirty="0">
                <a:latin typeface="Times New Roman" panose="02020603050405020304" pitchFamily="18" charset="0"/>
                <a:cs typeface="Times New Roman" panose="02020603050405020304" pitchFamily="18" charset="0"/>
              </a:rPr>
              <a:t>HR managers need to forecast hiring demands and budget salaries based on market trends.</a:t>
            </a:r>
          </a:p>
          <a:p>
            <a:r>
              <a:rPr lang="en-US" sz="1500" dirty="0">
                <a:latin typeface="Times New Roman" panose="02020603050405020304" pitchFamily="18" charset="0"/>
                <a:cs typeface="Times New Roman" panose="02020603050405020304" pitchFamily="18" charset="0"/>
              </a:rPr>
              <a:t>Recruiters are responsible for sourcing candidates with relevant, in-demand skills aligned with current job market needs.</a:t>
            </a:r>
          </a:p>
          <a:p>
            <a:pPr marL="0" indent="0">
              <a:buNone/>
            </a:pPr>
            <a:r>
              <a:rPr lang="en-US" sz="1500" b="1" dirty="0">
                <a:latin typeface="Times New Roman" panose="02020603050405020304" pitchFamily="18" charset="0"/>
                <a:cs typeface="Times New Roman" panose="02020603050405020304" pitchFamily="18" charset="0"/>
              </a:rPr>
              <a:t>Candidate Market Insights (for job seekers)</a:t>
            </a:r>
          </a:p>
          <a:p>
            <a:r>
              <a:rPr lang="en-US" sz="1500" dirty="0">
                <a:latin typeface="Times New Roman" panose="02020603050405020304" pitchFamily="18" charset="0"/>
                <a:cs typeface="Times New Roman" panose="02020603050405020304" pitchFamily="18" charset="0"/>
              </a:rPr>
              <a:t>Job seekers must understand which roles, skills, and companies offer the most opportunities and competitive compensation.</a:t>
            </a:r>
          </a:p>
          <a:p>
            <a:pPr marL="0" indent="0">
              <a:buNone/>
            </a:pPr>
            <a:r>
              <a:rPr lang="en-US" sz="1500" b="1" dirty="0">
                <a:latin typeface="Times New Roman" panose="02020603050405020304" pitchFamily="18" charset="0"/>
                <a:cs typeface="Times New Roman" panose="02020603050405020304" pitchFamily="18" charset="0"/>
              </a:rPr>
              <a:t>How the Application Supports Their Decisions:</a:t>
            </a:r>
          </a:p>
          <a:p>
            <a:r>
              <a:rPr lang="en-US" sz="1500" dirty="0">
                <a:latin typeface="Times New Roman" panose="02020603050405020304" pitchFamily="18" charset="0"/>
                <a:cs typeface="Times New Roman" panose="02020603050405020304" pitchFamily="18" charset="0"/>
              </a:rPr>
              <a:t>Identifies top hiring regions and companies by job volume.</a:t>
            </a:r>
          </a:p>
          <a:p>
            <a:r>
              <a:rPr lang="en-US" sz="1500" dirty="0">
                <a:latin typeface="Times New Roman" panose="02020603050405020304" pitchFamily="18" charset="0"/>
                <a:cs typeface="Times New Roman" panose="02020603050405020304" pitchFamily="18" charset="0"/>
              </a:rPr>
              <a:t>Displays salary benchmarks and rating comparisons.</a:t>
            </a:r>
          </a:p>
          <a:p>
            <a:r>
              <a:rPr lang="en-US" sz="1500" dirty="0">
                <a:latin typeface="Times New Roman" panose="02020603050405020304" pitchFamily="18" charset="0"/>
                <a:cs typeface="Times New Roman" panose="02020603050405020304" pitchFamily="18" charset="0"/>
              </a:rPr>
              <a:t>Highlights high-demand skills across job titles and industries.</a:t>
            </a:r>
          </a:p>
          <a:p>
            <a:r>
              <a:rPr lang="en-US" sz="1500" dirty="0">
                <a:latin typeface="Times New Roman" panose="02020603050405020304" pitchFamily="18" charset="0"/>
                <a:cs typeface="Times New Roman" panose="02020603050405020304" pitchFamily="18" charset="0"/>
              </a:rPr>
              <a:t>Reveals which skills to prioritize learning for Data Scientist roles.</a:t>
            </a:r>
            <a:endParaRPr lang="en-IN" sz="1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124554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955A2079-FA98-4876-80F0-72364A7D2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C41F260-5C0A-4148-F973-F3BFC4899A2C}"/>
              </a:ext>
            </a:extLst>
          </p:cNvPr>
          <p:cNvSpPr>
            <a:spLocks noGrp="1"/>
          </p:cNvSpPr>
          <p:nvPr>
            <p:ph type="title"/>
          </p:nvPr>
        </p:nvSpPr>
        <p:spPr>
          <a:xfrm>
            <a:off x="838200" y="557188"/>
            <a:ext cx="10515600" cy="1133499"/>
          </a:xfrm>
        </p:spPr>
        <p:txBody>
          <a:bodyPr>
            <a:normAutofit/>
          </a:bodyPr>
          <a:lstStyle/>
          <a:p>
            <a:pPr algn="ctr"/>
            <a:r>
              <a:rPr lang="en-IN" sz="5200" dirty="0"/>
              <a:t>Key Features</a:t>
            </a:r>
          </a:p>
        </p:txBody>
      </p:sp>
      <p:graphicFrame>
        <p:nvGraphicFramePr>
          <p:cNvPr id="19" name="Rectangle 1">
            <a:extLst>
              <a:ext uri="{FF2B5EF4-FFF2-40B4-BE49-F238E27FC236}">
                <a16:creationId xmlns:a16="http://schemas.microsoft.com/office/drawing/2014/main" id="{70BF0933-8B6B-B451-660D-9591E2475218}"/>
              </a:ext>
            </a:extLst>
          </p:cNvPr>
          <p:cNvGraphicFramePr>
            <a:graphicFrameLocks noGrp="1"/>
          </p:cNvGraphicFramePr>
          <p:nvPr>
            <p:ph idx="1"/>
            <p:extLst>
              <p:ext uri="{D42A27DB-BD31-4B8C-83A1-F6EECF244321}">
                <p14:modId xmlns:p14="http://schemas.microsoft.com/office/powerpoint/2010/main" val="3888767148"/>
              </p:ext>
            </p:extLst>
          </p:nvPr>
        </p:nvGraphicFramePr>
        <p:xfrm>
          <a:off x="838200" y="1828800"/>
          <a:ext cx="10515600" cy="43525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206725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787BC59-4E0A-13FA-989E-53F941E36774}"/>
              </a:ext>
            </a:extLst>
          </p:cNvPr>
          <p:cNvSpPr>
            <a:spLocks noGrp="1"/>
          </p:cNvSpPr>
          <p:nvPr>
            <p:ph type="title"/>
          </p:nvPr>
        </p:nvSpPr>
        <p:spPr>
          <a:xfrm>
            <a:off x="1156851" y="637762"/>
            <a:ext cx="9888496" cy="900131"/>
          </a:xfrm>
        </p:spPr>
        <p:txBody>
          <a:bodyPr anchor="t">
            <a:normAutofit/>
          </a:bodyPr>
          <a:lstStyle/>
          <a:p>
            <a:r>
              <a:rPr lang="en-IN" sz="4000" dirty="0">
                <a:solidFill>
                  <a:schemeClr val="bg1"/>
                </a:solidFill>
              </a:rPr>
              <a:t>Data Validation and Preparation</a:t>
            </a:r>
          </a:p>
        </p:txBody>
      </p:sp>
      <p:sp>
        <p:nvSpPr>
          <p:cNvPr id="10" name="Rectangle 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0FC84F1-A5DB-AE04-D4A2-E704503AE31C}"/>
              </a:ext>
            </a:extLst>
          </p:cNvPr>
          <p:cNvSpPr>
            <a:spLocks noGrp="1"/>
          </p:cNvSpPr>
          <p:nvPr>
            <p:ph idx="1"/>
          </p:nvPr>
        </p:nvSpPr>
        <p:spPr>
          <a:xfrm>
            <a:off x="1155548" y="2217343"/>
            <a:ext cx="9880893" cy="3959619"/>
          </a:xfrm>
        </p:spPr>
        <p:txBody>
          <a:bodyPr>
            <a:normAutofit/>
          </a:bodyPr>
          <a:lstStyle/>
          <a:p>
            <a:pPr marL="0" indent="0">
              <a:buNone/>
            </a:pPr>
            <a:r>
              <a:rPr lang="en-US" sz="1300" dirty="0">
                <a:latin typeface="Times New Roman" panose="02020603050405020304" pitchFamily="18" charset="0"/>
                <a:cs typeface="Times New Roman" panose="02020603050405020304" pitchFamily="18" charset="0"/>
              </a:rPr>
              <a:t>We have examined the raw dataset from Glassdoor and identified columns that were most relevant for:</a:t>
            </a:r>
          </a:p>
          <a:p>
            <a:r>
              <a:rPr lang="en-US" sz="1300" dirty="0">
                <a:latin typeface="Times New Roman" panose="02020603050405020304" pitchFamily="18" charset="0"/>
                <a:cs typeface="Times New Roman" panose="02020603050405020304" pitchFamily="18" charset="0"/>
              </a:rPr>
              <a:t>Salary analysis</a:t>
            </a:r>
          </a:p>
          <a:p>
            <a:r>
              <a:rPr lang="en-US" sz="1300" dirty="0">
                <a:latin typeface="Times New Roman" panose="02020603050405020304" pitchFamily="18" charset="0"/>
                <a:cs typeface="Times New Roman" panose="02020603050405020304" pitchFamily="18" charset="0"/>
              </a:rPr>
              <a:t>Skill demand trends</a:t>
            </a:r>
          </a:p>
          <a:p>
            <a:r>
              <a:rPr lang="en-US" sz="1300" dirty="0">
                <a:latin typeface="Times New Roman" panose="02020603050405020304" pitchFamily="18" charset="0"/>
                <a:cs typeface="Times New Roman" panose="02020603050405020304" pitchFamily="18" charset="0"/>
              </a:rPr>
              <a:t>Location-based jobs</a:t>
            </a:r>
          </a:p>
          <a:p>
            <a:r>
              <a:rPr lang="en-US" sz="1300" dirty="0">
                <a:latin typeface="Times New Roman" panose="02020603050405020304" pitchFamily="18" charset="0"/>
                <a:cs typeface="Times New Roman" panose="02020603050405020304" pitchFamily="18" charset="0"/>
              </a:rPr>
              <a:t>Company comparison metrics</a:t>
            </a:r>
          </a:p>
          <a:p>
            <a:pPr marL="0" indent="0">
              <a:buNone/>
            </a:pPr>
            <a:r>
              <a:rPr lang="en-IN" sz="1300" b="1" dirty="0">
                <a:latin typeface="Times New Roman" panose="02020603050405020304" pitchFamily="18" charset="0"/>
                <a:cs typeface="Times New Roman" panose="02020603050405020304" pitchFamily="18" charset="0"/>
              </a:rPr>
              <a:t>Used Python (Pandas) to:</a:t>
            </a:r>
          </a:p>
          <a:p>
            <a:r>
              <a:rPr lang="en-US" sz="1300" dirty="0">
                <a:latin typeface="Times New Roman" panose="02020603050405020304" pitchFamily="18" charset="0"/>
                <a:cs typeface="Times New Roman" panose="02020603050405020304" pitchFamily="18" charset="0"/>
              </a:rPr>
              <a:t>Identify and remove duplicate entries</a:t>
            </a:r>
          </a:p>
          <a:p>
            <a:r>
              <a:rPr lang="en-US" sz="1300" dirty="0">
                <a:latin typeface="Times New Roman" panose="02020603050405020304" pitchFamily="18" charset="0"/>
                <a:cs typeface="Times New Roman" panose="02020603050405020304" pitchFamily="18" charset="0"/>
              </a:rPr>
              <a:t>Handle null values by replacing or dropping based on field relevance (e.g., filled missing Industry based on similar records)</a:t>
            </a:r>
          </a:p>
          <a:p>
            <a:r>
              <a:rPr lang="en-US" sz="1300" dirty="0">
                <a:latin typeface="Times New Roman" panose="02020603050405020304" pitchFamily="18" charset="0"/>
                <a:cs typeface="Times New Roman" panose="02020603050405020304" pitchFamily="18" charset="0"/>
              </a:rPr>
              <a:t>Standardize date formats and skill strings</a:t>
            </a:r>
          </a:p>
          <a:p>
            <a:pPr marL="0" indent="0">
              <a:buNone/>
            </a:pPr>
            <a:r>
              <a:rPr lang="en-US" sz="1300" b="1" dirty="0">
                <a:latin typeface="Times New Roman" panose="02020603050405020304" pitchFamily="18" charset="0"/>
                <a:cs typeface="Times New Roman" panose="02020603050405020304" pitchFamily="18" charset="0"/>
              </a:rPr>
              <a:t>Used MySQL to validate:</a:t>
            </a:r>
            <a:endParaRPr lang="en-US" sz="1300" dirty="0">
              <a:latin typeface="Times New Roman" panose="02020603050405020304" pitchFamily="18" charset="0"/>
              <a:cs typeface="Times New Roman" panose="02020603050405020304" pitchFamily="18" charset="0"/>
            </a:endParaRPr>
          </a:p>
          <a:p>
            <a:r>
              <a:rPr lang="en-US" sz="1300" dirty="0">
                <a:latin typeface="Times New Roman" panose="02020603050405020304" pitchFamily="18" charset="0"/>
                <a:cs typeface="Times New Roman" panose="02020603050405020304" pitchFamily="18" charset="0"/>
              </a:rPr>
              <a:t>Primary key constraints</a:t>
            </a:r>
          </a:p>
          <a:p>
            <a:r>
              <a:rPr lang="en-US" sz="1300" dirty="0">
                <a:latin typeface="Times New Roman" panose="02020603050405020304" pitchFamily="18" charset="0"/>
                <a:cs typeface="Times New Roman" panose="02020603050405020304" pitchFamily="18" charset="0"/>
              </a:rPr>
              <a:t>Foreign key integrity across linked fields (e.g., Company ↔ Job ↔ Location)</a:t>
            </a:r>
            <a:endParaRPr lang="en-IN" sz="1300" dirty="0">
              <a:latin typeface="Times New Roman" panose="02020603050405020304" pitchFamily="18" charset="0"/>
              <a:cs typeface="Times New Roman" panose="02020603050405020304" pitchFamily="18" charset="0"/>
            </a:endParaRPr>
          </a:p>
          <a:p>
            <a:pPr marL="0" indent="0">
              <a:buNone/>
            </a:pPr>
            <a:endParaRPr lang="en-IN" sz="13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201158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709737B-E0D7-01F3-5916-15E462A06B5B}"/>
              </a:ext>
            </a:extLst>
          </p:cNvPr>
          <p:cNvSpPr>
            <a:spLocks noGrp="1"/>
          </p:cNvSpPr>
          <p:nvPr>
            <p:ph type="title"/>
          </p:nvPr>
        </p:nvSpPr>
        <p:spPr>
          <a:xfrm>
            <a:off x="1156851" y="637762"/>
            <a:ext cx="9888496" cy="900131"/>
          </a:xfrm>
        </p:spPr>
        <p:txBody>
          <a:bodyPr anchor="t">
            <a:normAutofit/>
          </a:bodyPr>
          <a:lstStyle/>
          <a:p>
            <a:r>
              <a:rPr lang="en-IN" sz="4000">
                <a:solidFill>
                  <a:schemeClr val="bg1"/>
                </a:solidFill>
              </a:rPr>
              <a:t>Data Transformation / New Computations:</a:t>
            </a:r>
          </a:p>
        </p:txBody>
      </p:sp>
      <p:sp>
        <p:nvSpPr>
          <p:cNvPr id="10" name="Rectangle 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133E159-D949-8CD3-EAAB-E47A6179ED0D}"/>
              </a:ext>
            </a:extLst>
          </p:cNvPr>
          <p:cNvSpPr>
            <a:spLocks noGrp="1"/>
          </p:cNvSpPr>
          <p:nvPr>
            <p:ph idx="1"/>
          </p:nvPr>
        </p:nvSpPr>
        <p:spPr>
          <a:xfrm>
            <a:off x="1155548" y="2217343"/>
            <a:ext cx="9880893" cy="3959619"/>
          </a:xfrm>
        </p:spPr>
        <p:txBody>
          <a:bodyPr>
            <a:normAutofit/>
          </a:bodyPr>
          <a:lstStyle/>
          <a:p>
            <a:pPr marL="0" indent="0">
              <a:buNone/>
            </a:pPr>
            <a:r>
              <a:rPr lang="en-US" sz="1900" b="1" dirty="0"/>
              <a:t>Skills:</a:t>
            </a:r>
            <a:endParaRPr lang="en-US" sz="1900" dirty="0"/>
          </a:p>
          <a:p>
            <a:pPr marL="0" indent="0">
              <a:buNone/>
            </a:pPr>
            <a:r>
              <a:rPr lang="en-US" sz="1900" dirty="0"/>
              <a:t>Extracted the Skills from the Job Description using the Regex function in Python and created a new column named extracted skills.</a:t>
            </a:r>
          </a:p>
          <a:p>
            <a:pPr marL="0" indent="0">
              <a:buNone/>
            </a:pPr>
            <a:r>
              <a:rPr lang="en-US" sz="1900" b="1" dirty="0"/>
              <a:t>Date Fields:</a:t>
            </a:r>
            <a:endParaRPr lang="en-US" sz="1900" dirty="0"/>
          </a:p>
          <a:p>
            <a:pPr marL="0" indent="0">
              <a:buNone/>
            </a:pPr>
            <a:r>
              <a:rPr lang="en-US" sz="1900" dirty="0"/>
              <a:t>Extracted Month Year from the Posted Date for time-based trend analysis.</a:t>
            </a:r>
          </a:p>
          <a:p>
            <a:pPr marL="0" indent="0">
              <a:buNone/>
            </a:pPr>
            <a:r>
              <a:rPr lang="en-US" sz="1900" b="1" dirty="0"/>
              <a:t>Aggregates:</a:t>
            </a:r>
            <a:endParaRPr lang="en-US" sz="1900" dirty="0"/>
          </a:p>
          <a:p>
            <a:pPr marL="0" indent="0">
              <a:buNone/>
            </a:pPr>
            <a:r>
              <a:rPr lang="en-US" sz="1900" dirty="0"/>
              <a:t>Computed Average Salary, Job Count, and Rating Distribution per sector, company, and skill group using DAX measures.</a:t>
            </a:r>
          </a:p>
          <a:p>
            <a:pPr marL="0" indent="0">
              <a:buNone/>
            </a:pPr>
            <a:r>
              <a:rPr lang="en-US" sz="1900" b="1" dirty="0"/>
              <a:t>Categorization:</a:t>
            </a:r>
            <a:endParaRPr lang="en-US" sz="1900" dirty="0"/>
          </a:p>
          <a:p>
            <a:pPr marL="0" indent="0">
              <a:buNone/>
            </a:pPr>
            <a:r>
              <a:rPr lang="en-US" sz="1900" dirty="0"/>
              <a:t>Grouped the Salary Estimate into ranges (e.g., &lt;60K, 60K–100K, 100 K+) for easier visual representation.</a:t>
            </a:r>
            <a:endParaRPr lang="en-IN" sz="1900" dirty="0"/>
          </a:p>
        </p:txBody>
      </p:sp>
    </p:spTree>
    <p:extLst>
      <p:ext uri="{BB962C8B-B14F-4D97-AF65-F5344CB8AC3E}">
        <p14:creationId xmlns:p14="http://schemas.microsoft.com/office/powerpoint/2010/main" val="2610167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3BAA319-8B77-74F6-307D-648544FB95D2}"/>
            </a:ext>
          </a:extLst>
        </p:cNvPr>
        <p:cNvGrpSpPr/>
        <p:nvPr/>
      </p:nvGrpSpPr>
      <p:grpSpPr>
        <a:xfrm>
          <a:off x="0" y="0"/>
          <a:ext cx="0" cy="0"/>
          <a:chOff x="0" y="0"/>
          <a:chExt cx="0" cy="0"/>
        </a:xfrm>
      </p:grpSpPr>
      <p:sp>
        <p:nvSpPr>
          <p:cNvPr id="1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0143004-2E66-A2B2-3123-3125D41B2F89}"/>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Design of User Interface:</a:t>
            </a:r>
          </a:p>
        </p:txBody>
      </p:sp>
      <p:pic>
        <p:nvPicPr>
          <p:cNvPr id="5" name="Content Placeholder 4">
            <a:extLst>
              <a:ext uri="{FF2B5EF4-FFF2-40B4-BE49-F238E27FC236}">
                <a16:creationId xmlns:a16="http://schemas.microsoft.com/office/drawing/2014/main" id="{37009917-79B1-861B-4B93-19B491E5E47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16526" y="713432"/>
            <a:ext cx="7341490" cy="4989277"/>
          </a:xfrm>
          <a:prstGeom prst="rect">
            <a:avLst/>
          </a:prstGeom>
        </p:spPr>
      </p:pic>
    </p:spTree>
    <p:extLst>
      <p:ext uri="{BB962C8B-B14F-4D97-AF65-F5344CB8AC3E}">
        <p14:creationId xmlns:p14="http://schemas.microsoft.com/office/powerpoint/2010/main" val="19347372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E63416C-7D6D-E68C-21D5-A1B601D04CE9}"/>
              </a:ext>
            </a:extLst>
          </p:cNvPr>
          <p:cNvSpPr>
            <a:spLocks noGrp="1"/>
          </p:cNvSpPr>
          <p:nvPr>
            <p:ph type="title"/>
          </p:nvPr>
        </p:nvSpPr>
        <p:spPr>
          <a:xfrm>
            <a:off x="1156851" y="637762"/>
            <a:ext cx="9888496" cy="900131"/>
          </a:xfrm>
        </p:spPr>
        <p:txBody>
          <a:bodyPr anchor="t">
            <a:normAutofit/>
          </a:bodyPr>
          <a:lstStyle/>
          <a:p>
            <a:r>
              <a:rPr lang="en-IN" sz="4000">
                <a:solidFill>
                  <a:schemeClr val="bg1"/>
                </a:solidFill>
              </a:rPr>
              <a:t>Challenges</a:t>
            </a:r>
          </a:p>
        </p:txBody>
      </p:sp>
      <p:sp>
        <p:nvSpPr>
          <p:cNvPr id="10" name="Rectangle 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977C000-1DAF-4A0F-93B3-2931AAE89B0C}"/>
              </a:ext>
            </a:extLst>
          </p:cNvPr>
          <p:cNvSpPr>
            <a:spLocks noGrp="1"/>
          </p:cNvSpPr>
          <p:nvPr>
            <p:ph idx="1"/>
          </p:nvPr>
        </p:nvSpPr>
        <p:spPr>
          <a:xfrm>
            <a:off x="1155548" y="2217343"/>
            <a:ext cx="9880893" cy="3959619"/>
          </a:xfrm>
        </p:spPr>
        <p:txBody>
          <a:bodyPr>
            <a:normAutofit/>
          </a:bodyPr>
          <a:lstStyle/>
          <a:p>
            <a:pPr marL="0" indent="0">
              <a:buNone/>
            </a:pPr>
            <a:r>
              <a:rPr lang="en-IN" sz="1500" b="1" dirty="0">
                <a:latin typeface="Times New Roman" panose="02020603050405020304" pitchFamily="18" charset="0"/>
                <a:cs typeface="Times New Roman" panose="02020603050405020304" pitchFamily="18" charset="0"/>
              </a:rPr>
              <a:t>Data Cleaning &amp; Preparation:</a:t>
            </a:r>
            <a:r>
              <a:rPr lang="en-US" sz="1500" dirty="0">
                <a:latin typeface="Times New Roman" panose="02020603050405020304" pitchFamily="18" charset="0"/>
                <a:cs typeface="Times New Roman" panose="02020603050405020304" pitchFamily="18" charset="0"/>
              </a:rPr>
              <a:t>The Glassdoor dataset was raw and messy it had missing values, inconsistent formats, and did not have specific columns which are required for analysis.</a:t>
            </a:r>
          </a:p>
          <a:p>
            <a:pPr marL="0" indent="0">
              <a:buNone/>
            </a:pPr>
            <a:r>
              <a:rPr lang="en-US" sz="1500" b="1" dirty="0">
                <a:latin typeface="Times New Roman" panose="02020603050405020304" pitchFamily="18" charset="0"/>
                <a:cs typeface="Times New Roman" panose="02020603050405020304" pitchFamily="18" charset="0"/>
              </a:rPr>
              <a:t>Data Validation</a:t>
            </a:r>
          </a:p>
          <a:p>
            <a:r>
              <a:rPr lang="en-US" sz="1500" dirty="0">
                <a:latin typeface="Times New Roman" panose="02020603050405020304" pitchFamily="18" charset="0"/>
                <a:cs typeface="Times New Roman" panose="02020603050405020304" pitchFamily="18" charset="0"/>
              </a:rPr>
              <a:t>Ensuring that the cleaned data loaded into MySQL retained referential integrity (especially when designing the ERD).</a:t>
            </a:r>
          </a:p>
          <a:p>
            <a:r>
              <a:rPr lang="en-US" sz="1500">
                <a:latin typeface="Times New Roman" panose="02020603050405020304" pitchFamily="18" charset="0"/>
                <a:cs typeface="Times New Roman" panose="02020603050405020304" pitchFamily="18" charset="0"/>
              </a:rPr>
              <a:t>Verifying that each field was usable in visuals without introducing inaccuracies particularly with salary, location, and skill data.</a:t>
            </a:r>
          </a:p>
          <a:p>
            <a:pPr marL="0" indent="0">
              <a:buNone/>
            </a:pPr>
            <a:r>
              <a:rPr lang="en-IN" sz="1500" b="1" dirty="0">
                <a:latin typeface="Times New Roman" panose="02020603050405020304" pitchFamily="18" charset="0"/>
                <a:cs typeface="Times New Roman" panose="02020603050405020304" pitchFamily="18" charset="0"/>
              </a:rPr>
              <a:t>Dashboard Design</a:t>
            </a:r>
            <a:r>
              <a:rPr lang="en-US" sz="1500" dirty="0">
                <a:latin typeface="Times New Roman" panose="02020603050405020304" pitchFamily="18" charset="0"/>
                <a:cs typeface="Times New Roman" panose="02020603050405020304" pitchFamily="18" charset="0"/>
              </a:rPr>
              <a:t>: Ensuring that interactive elements (filters, slicers, tooltips) were meaningful and did not confuse users with information.</a:t>
            </a:r>
          </a:p>
          <a:p>
            <a:pPr>
              <a:buNone/>
            </a:pPr>
            <a:r>
              <a:rPr lang="en-US" sz="1500" b="1" dirty="0">
                <a:latin typeface="Times New Roman" panose="02020603050405020304" pitchFamily="18" charset="0"/>
                <a:cs typeface="Times New Roman" panose="02020603050405020304" pitchFamily="18" charset="0"/>
              </a:rPr>
              <a:t>Technical Integration</a:t>
            </a:r>
          </a:p>
          <a:p>
            <a:pPr>
              <a:buFont typeface="Arial" panose="020B0604020202020204" pitchFamily="34" charset="0"/>
              <a:buChar char="•"/>
            </a:pPr>
            <a:r>
              <a:rPr lang="en-US" sz="1500" dirty="0">
                <a:latin typeface="Times New Roman" panose="02020603050405020304" pitchFamily="18" charset="0"/>
                <a:cs typeface="Times New Roman" panose="02020603050405020304" pitchFamily="18" charset="0"/>
              </a:rPr>
              <a:t>Managing the transition from Python (for cleaning) to MySQL (for modeling) to Power BI (for visualization) without data loss.</a:t>
            </a:r>
          </a:p>
          <a:p>
            <a:pPr>
              <a:buFont typeface="Arial" panose="020B0604020202020204" pitchFamily="34" charset="0"/>
              <a:buChar char="•"/>
            </a:pPr>
            <a:r>
              <a:rPr lang="en-US" sz="1500" dirty="0">
                <a:latin typeface="Times New Roman" panose="02020603050405020304" pitchFamily="18" charset="0"/>
                <a:cs typeface="Times New Roman" panose="02020603050405020304" pitchFamily="18" charset="0"/>
              </a:rPr>
              <a:t>Creating a flexible data model that allowed quick refresh and testing without breaking relationships or visuals.</a:t>
            </a:r>
          </a:p>
          <a:p>
            <a:pPr marL="0" indent="0">
              <a:buNone/>
            </a:pPr>
            <a:endParaRPr lang="en-US" sz="1500" dirty="0"/>
          </a:p>
          <a:p>
            <a:endParaRPr lang="en-IN" sz="1500" dirty="0"/>
          </a:p>
        </p:txBody>
      </p:sp>
    </p:spTree>
    <p:extLst>
      <p:ext uri="{BB962C8B-B14F-4D97-AF65-F5344CB8AC3E}">
        <p14:creationId xmlns:p14="http://schemas.microsoft.com/office/powerpoint/2010/main" val="22959416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28003F-D63D-9B84-D098-DFFCD84721F6}"/>
              </a:ext>
            </a:extLst>
          </p:cNvPr>
          <p:cNvSpPr>
            <a:spLocks noGrp="1"/>
          </p:cNvSpPr>
          <p:nvPr>
            <p:ph type="title"/>
          </p:nvPr>
        </p:nvSpPr>
        <p:spPr>
          <a:xfrm>
            <a:off x="1156851" y="637762"/>
            <a:ext cx="9888496" cy="900131"/>
          </a:xfrm>
        </p:spPr>
        <p:txBody>
          <a:bodyPr anchor="t">
            <a:normAutofit/>
          </a:bodyPr>
          <a:lstStyle/>
          <a:p>
            <a:r>
              <a:rPr lang="en-IN" sz="4000">
                <a:solidFill>
                  <a:schemeClr val="bg1"/>
                </a:solidFill>
              </a:rPr>
              <a:t>How we Overcame the Challenges</a:t>
            </a:r>
          </a:p>
        </p:txBody>
      </p:sp>
      <p:sp>
        <p:nvSpPr>
          <p:cNvPr id="10" name="Rectangle 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0926338-F468-8C1C-0B49-8370CC2F7E76}"/>
              </a:ext>
            </a:extLst>
          </p:cNvPr>
          <p:cNvSpPr>
            <a:spLocks noGrp="1"/>
          </p:cNvSpPr>
          <p:nvPr>
            <p:ph idx="1"/>
          </p:nvPr>
        </p:nvSpPr>
        <p:spPr>
          <a:xfrm>
            <a:off x="1155548" y="2217343"/>
            <a:ext cx="9880893" cy="3959619"/>
          </a:xfrm>
        </p:spPr>
        <p:txBody>
          <a:bodyPr>
            <a:normAutofit/>
          </a:bodyPr>
          <a:lstStyle/>
          <a:p>
            <a:pPr marL="0" indent="0">
              <a:buNone/>
            </a:pPr>
            <a:r>
              <a:rPr lang="en-US" sz="1000" b="1" dirty="0">
                <a:latin typeface="Times New Roman" panose="02020603050405020304" pitchFamily="18" charset="0"/>
                <a:cs typeface="Times New Roman" panose="02020603050405020304" pitchFamily="18" charset="0"/>
              </a:rPr>
              <a:t>Data Cleaning</a:t>
            </a:r>
          </a:p>
          <a:p>
            <a:r>
              <a:rPr lang="en-US" sz="1000" dirty="0">
                <a:latin typeface="Times New Roman" panose="02020603050405020304" pitchFamily="18" charset="0"/>
                <a:cs typeface="Times New Roman" panose="02020603050405020304" pitchFamily="18" charset="0"/>
              </a:rPr>
              <a:t>Used Python (Pandas, Regex) to clean the dataset:</a:t>
            </a:r>
          </a:p>
          <a:p>
            <a:r>
              <a:rPr lang="en-US" sz="1000" dirty="0">
                <a:latin typeface="Times New Roman" panose="02020603050405020304" pitchFamily="18" charset="0"/>
                <a:cs typeface="Times New Roman" panose="02020603050405020304" pitchFamily="18" charset="0"/>
              </a:rPr>
              <a:t>Removed duplicates</a:t>
            </a:r>
          </a:p>
          <a:p>
            <a:r>
              <a:rPr lang="en-US" sz="1000" dirty="0">
                <a:latin typeface="Times New Roman" panose="02020603050405020304" pitchFamily="18" charset="0"/>
                <a:cs typeface="Times New Roman" panose="02020603050405020304" pitchFamily="18" charset="0"/>
              </a:rPr>
              <a:t>Standardized text and date formats</a:t>
            </a:r>
          </a:p>
          <a:p>
            <a:r>
              <a:rPr lang="en-US" sz="1000" dirty="0">
                <a:latin typeface="Times New Roman" panose="02020603050405020304" pitchFamily="18" charset="0"/>
                <a:cs typeface="Times New Roman" panose="02020603050405020304" pitchFamily="18" charset="0"/>
              </a:rPr>
              <a:t>Filled or handled missing values logically (e.g., based on similar companies or job roles).</a:t>
            </a:r>
          </a:p>
          <a:p>
            <a:pPr>
              <a:buNone/>
            </a:pPr>
            <a:r>
              <a:rPr lang="en-US" sz="1000" b="1" dirty="0">
                <a:latin typeface="Times New Roman" panose="02020603050405020304" pitchFamily="18" charset="0"/>
                <a:cs typeface="Times New Roman" panose="02020603050405020304" pitchFamily="18" charset="0"/>
              </a:rPr>
              <a:t>Data Validation</a:t>
            </a:r>
          </a:p>
          <a:p>
            <a:pPr>
              <a:buFont typeface="Arial" panose="020B0604020202020204" pitchFamily="34" charset="0"/>
              <a:buChar char="•"/>
            </a:pPr>
            <a:r>
              <a:rPr lang="en-US" sz="1000" dirty="0">
                <a:latin typeface="Times New Roman" panose="02020603050405020304" pitchFamily="18" charset="0"/>
                <a:cs typeface="Times New Roman" panose="02020603050405020304" pitchFamily="18" charset="0"/>
              </a:rPr>
              <a:t>Designed an ERD(Entity Relationship Diagram) in MySQL to logically organize entities (Company, Job, Location).</a:t>
            </a:r>
          </a:p>
          <a:p>
            <a:pPr>
              <a:buFont typeface="Arial" panose="020B0604020202020204" pitchFamily="34" charset="0"/>
              <a:buChar char="•"/>
            </a:pPr>
            <a:r>
              <a:rPr lang="en-US" sz="1000" dirty="0">
                <a:latin typeface="Times New Roman" panose="02020603050405020304" pitchFamily="18" charset="0"/>
                <a:cs typeface="Times New Roman" panose="02020603050405020304" pitchFamily="18" charset="0"/>
              </a:rPr>
              <a:t>Ensured primary and foreign key relationships were valid before loading to Power BI.</a:t>
            </a:r>
          </a:p>
          <a:p>
            <a:pPr>
              <a:buNone/>
            </a:pPr>
            <a:r>
              <a:rPr lang="en-US" sz="1000" b="1" dirty="0">
                <a:latin typeface="Times New Roman" panose="02020603050405020304" pitchFamily="18" charset="0"/>
                <a:cs typeface="Times New Roman" panose="02020603050405020304" pitchFamily="18" charset="0"/>
              </a:rPr>
              <a:t>Dashboard Design &amp; Logic</a:t>
            </a:r>
          </a:p>
          <a:p>
            <a:pPr>
              <a:buFont typeface="Arial" panose="020B0604020202020204" pitchFamily="34" charset="0"/>
              <a:buChar char="•"/>
            </a:pPr>
            <a:r>
              <a:rPr lang="en-US" sz="1000" dirty="0">
                <a:latin typeface="Times New Roman" panose="02020603050405020304" pitchFamily="18" charset="0"/>
                <a:cs typeface="Times New Roman" panose="02020603050405020304" pitchFamily="18" charset="0"/>
              </a:rPr>
              <a:t>Created separate dashboard sections/tabs tailored to each user (e.g., company trends for HRs, skill analysis for job seekers)</a:t>
            </a:r>
          </a:p>
          <a:p>
            <a:pPr>
              <a:buFont typeface="Arial" panose="020B0604020202020204" pitchFamily="34" charset="0"/>
              <a:buChar char="•"/>
            </a:pPr>
            <a:r>
              <a:rPr lang="en-US" sz="1000" dirty="0">
                <a:latin typeface="Times New Roman" panose="02020603050405020304" pitchFamily="18" charset="0"/>
                <a:cs typeface="Times New Roman" panose="02020603050405020304" pitchFamily="18" charset="0"/>
              </a:rPr>
              <a:t>Used Power BI slicers and tooltips to maintain interactivity while keeping visuals focused and clean</a:t>
            </a:r>
          </a:p>
          <a:p>
            <a:pPr>
              <a:buNone/>
            </a:pPr>
            <a:r>
              <a:rPr lang="en-IN" sz="1000" b="1" dirty="0">
                <a:latin typeface="Times New Roman" panose="02020603050405020304" pitchFamily="18" charset="0"/>
                <a:cs typeface="Times New Roman" panose="02020603050405020304" pitchFamily="18" charset="0"/>
              </a:rPr>
              <a:t>Technical Integration</a:t>
            </a:r>
          </a:p>
          <a:p>
            <a:pPr>
              <a:buFont typeface="Arial" panose="020B0604020202020204" pitchFamily="34" charset="0"/>
              <a:buChar char="•"/>
            </a:pPr>
            <a:r>
              <a:rPr lang="en-IN" sz="1000" dirty="0">
                <a:latin typeface="Times New Roman" panose="02020603050405020304" pitchFamily="18" charset="0"/>
                <a:cs typeface="Times New Roman" panose="02020603050405020304" pitchFamily="18" charset="0"/>
              </a:rPr>
              <a:t>Carefully exported cleaned data from Python into MySQL, maintaining column types and structure</a:t>
            </a:r>
          </a:p>
          <a:p>
            <a:pPr>
              <a:buFont typeface="Arial" panose="020B0604020202020204" pitchFamily="34" charset="0"/>
              <a:buChar char="•"/>
            </a:pPr>
            <a:r>
              <a:rPr lang="en-IN" sz="1000" dirty="0">
                <a:latin typeface="Times New Roman" panose="02020603050405020304" pitchFamily="18" charset="0"/>
                <a:cs typeface="Times New Roman" panose="02020603050405020304" pitchFamily="18" charset="0"/>
              </a:rPr>
              <a:t>Created a consistent data flow: Python → MySQL → Power BI</a:t>
            </a:r>
          </a:p>
          <a:p>
            <a:pPr>
              <a:buFont typeface="Arial" panose="020B0604020202020204" pitchFamily="34" charset="0"/>
              <a:buChar char="•"/>
            </a:pPr>
            <a:r>
              <a:rPr lang="en-IN" sz="1000" dirty="0">
                <a:latin typeface="Times New Roman" panose="02020603050405020304" pitchFamily="18" charset="0"/>
                <a:cs typeface="Times New Roman" panose="02020603050405020304" pitchFamily="18" charset="0"/>
              </a:rPr>
              <a:t>Tested refreshes and dashboard stability across multiple use cases before finalizing</a:t>
            </a:r>
          </a:p>
          <a:p>
            <a:pPr marL="0" indent="0">
              <a:buNone/>
            </a:pPr>
            <a:endParaRPr lang="en-US" sz="1000" dirty="0"/>
          </a:p>
          <a:p>
            <a:pPr marL="0" indent="0">
              <a:buNone/>
            </a:pPr>
            <a:endParaRPr lang="en-US" sz="1000" dirty="0"/>
          </a:p>
          <a:p>
            <a:pPr marL="0" indent="0">
              <a:buNone/>
            </a:pPr>
            <a:endParaRPr lang="en-IN" sz="1000" dirty="0"/>
          </a:p>
        </p:txBody>
      </p:sp>
    </p:spTree>
    <p:extLst>
      <p:ext uri="{BB962C8B-B14F-4D97-AF65-F5344CB8AC3E}">
        <p14:creationId xmlns:p14="http://schemas.microsoft.com/office/powerpoint/2010/main" val="20580055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2078</TotalTime>
  <Words>1181</Words>
  <Application>Microsoft Office PowerPoint</Application>
  <PresentationFormat>Widescreen</PresentationFormat>
  <Paragraphs>98</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Aptos</vt:lpstr>
      <vt:lpstr>Aptos Display</vt:lpstr>
      <vt:lpstr>Arial</vt:lpstr>
      <vt:lpstr>Times New Roman</vt:lpstr>
      <vt:lpstr>Office Theme</vt:lpstr>
      <vt:lpstr> Manjunath Reddy Edla Jagadeeshwar Reddy Gaddam Hareen Edla Surendar Gaddam Sai Charan Reddy Enukonda Smart Hiring Analytics School of Professional Studies, Saint Louis University IS-5960-02 Master’s Research Project  Prof. Maria Weber  May 01, 2025</vt:lpstr>
      <vt:lpstr>PowerPoint Presentation</vt:lpstr>
      <vt:lpstr>Decision-Making Needs of the User</vt:lpstr>
      <vt:lpstr>Key Features</vt:lpstr>
      <vt:lpstr>Data Validation and Preparation</vt:lpstr>
      <vt:lpstr>Data Transformation / New Computations:</vt:lpstr>
      <vt:lpstr>Design of User Interface:</vt:lpstr>
      <vt:lpstr>Challenges</vt:lpstr>
      <vt:lpstr>How we Overcame the Challenges</vt:lpstr>
      <vt:lpstr>Courses That Helped in This Project</vt:lpstr>
      <vt:lpstr>Reflection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Manjunath Reddy Edla</dc:creator>
  <cp:lastModifiedBy>Manjunath Reddy Edla</cp:lastModifiedBy>
  <cp:revision>1</cp:revision>
  <dcterms:created xsi:type="dcterms:W3CDTF">2025-04-21T12:49:33Z</dcterms:created>
  <dcterms:modified xsi:type="dcterms:W3CDTF">2025-05-01T05:07:37Z</dcterms:modified>
</cp:coreProperties>
</file>