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laine Pontes" initials="EP" lastIdx="1" clrIdx="0">
    <p:extLst>
      <p:ext uri="{19B8F6BF-5375-455C-9EA6-DF929625EA0E}">
        <p15:presenceInfo xmlns:p15="http://schemas.microsoft.com/office/powerpoint/2012/main" userId="c505f414cb7060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07:49:36.17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20A2D-3291-409C-980B-008A4F25B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3C2918-4F57-4D95-83FD-2D358A41C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2B7880-A0AA-4992-A704-7BB05D4B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6D83-716C-44BA-9B93-0363DCF060E3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165D42-DE63-4354-A932-F00C2B82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DCF9F-9BE1-4791-B070-D27EED6D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4AEF-1BDA-43FD-858F-87A94CB4C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82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DE37D-07E1-4D79-B978-102EC3D9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202451-DA20-4E63-9040-589F1E47D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80354-2D76-466A-A52F-3CBBF970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6D83-716C-44BA-9B93-0363DCF060E3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ED16F-6A5E-4C05-BCF5-E79F919B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18EBB-4F8A-428F-AB0F-6D769489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4AEF-1BDA-43FD-858F-87A94CB4C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1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F14271-FF0E-4E5F-A16F-5922A3C44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6D5ECF-4EE1-4B64-B583-E623DDC0A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34A45B-1837-40FF-9F05-25BBBEAB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6D83-716C-44BA-9B93-0363DCF060E3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6A6794-B64C-4757-9244-7938FCD6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061D6-E822-4C2C-9ECE-026D2D84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4AEF-1BDA-43FD-858F-87A94CB4C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9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9DBF4-D156-461D-B88D-EB1F782E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2E6BE-DE1C-4E41-A765-E506AEE3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2F838-65EC-49D0-92F0-89A2E246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6D83-716C-44BA-9B93-0363DCF060E3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330444-582C-4FE6-B1C5-52DB7FCE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28DD4-F045-4968-92D8-E6CBE6BD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4AEF-1BDA-43FD-858F-87A94CB4C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5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9FA11-D5D8-4124-BD33-2CF764B4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0B083D-C91D-441A-BCF0-15F07365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DD7A9-202A-4C64-8849-865C1935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6D83-716C-44BA-9B93-0363DCF060E3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342C15-ED11-4640-B397-38164D7F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11B1A-32FF-41BB-B490-51A83FEC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4AEF-1BDA-43FD-858F-87A94CB4C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9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19C6-C0B1-4264-BF1B-C886CDC1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71034D-4205-4126-A695-310C324B3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B76CC-4EE0-41D5-A535-3DDB51FF2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F67949-4771-404F-BD7F-ACEF163E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6D83-716C-44BA-9B93-0363DCF060E3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5C0E4-7517-4239-B05D-98E10B75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4A8DFD-FCAA-4716-A6C9-150E4181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4AEF-1BDA-43FD-858F-87A94CB4C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EEF9C-C437-40F5-A7BC-AAC5D946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BDCD9C-0769-4DFD-8AF5-157EA624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BA1843-EF4A-43A2-9BA9-9CF7F65A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C923E3-2855-4C9F-9A0B-1707BF08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F27B07-4114-421F-8099-7772C49D0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9A4B8F-73A2-4021-9F34-61EAF250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6D83-716C-44BA-9B93-0363DCF060E3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B41AC-6A33-44D5-A829-EF70748B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64B2DD-C863-42E5-B782-534B4687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4AEF-1BDA-43FD-858F-87A94CB4C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09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E1A6-F7EF-4CD4-8C79-7E0EEFBD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171ABE-DBB3-4055-9403-F67AEA8C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6D83-716C-44BA-9B93-0363DCF060E3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75235A-7EF6-4AE0-88E5-E6E443FF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17BA35-A728-4B43-ADD4-B158B034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4AEF-1BDA-43FD-858F-87A94CB4C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5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BEDF05-7FB0-41A0-B096-B4AF9BAB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6D83-716C-44BA-9B93-0363DCF060E3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1801DC-535C-45F9-8F3A-9872BEEE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E44A73-072A-433C-B4AA-C81C3564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4AEF-1BDA-43FD-858F-87A94CB4C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44905-5FEF-4F30-A6C6-8D916E28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08F273-6577-4CF4-9C9D-0C177FCD1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69BEB-E76C-4C50-A203-EDD9F7C1E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DC465E-24CD-475A-A820-4B0D6411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6D83-716C-44BA-9B93-0363DCF060E3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5A24B1-96F1-4B69-B3AC-DB0903A3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D3FB72-8C0E-4542-B458-16179B29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4AEF-1BDA-43FD-858F-87A94CB4C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47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665B7-46F6-469E-9030-6006A7B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3C89B9-1A3A-4504-9167-21B5F9483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E6AEB-FB10-4543-B942-C7EF6E349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F89D84-311E-4920-A807-998D9C53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6D83-716C-44BA-9B93-0363DCF060E3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E449B5-E457-4CC6-AA6F-E7BB2F84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676062-BFAD-4177-B93E-9BDE95C8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4AEF-1BDA-43FD-858F-87A94CB4C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2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3E45B8-3957-4B75-BE5E-D64C332D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C07FEC-9AD0-4438-92B0-7BB7783D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803F9E-29B3-4962-8B88-5ADCF0DC0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C6D83-716C-44BA-9B93-0363DCF060E3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5C1F85-EE7F-46E3-BE74-C8EDEEB78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EB7438-DFEF-434B-B109-F328E628A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54AEF-1BDA-43FD-858F-87A94CB4C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9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1DA36BC-B649-476C-9196-D0B8B940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0C6779D-AC30-4813-8DF7-9089755EC600}"/>
              </a:ext>
            </a:extLst>
          </p:cNvPr>
          <p:cNvSpPr/>
          <p:nvPr/>
        </p:nvSpPr>
        <p:spPr>
          <a:xfrm>
            <a:off x="4449040" y="0"/>
            <a:ext cx="3040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Reademe</a:t>
            </a:r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67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01251D6-FD24-47C5-BC89-C9962CCD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9FFC5F3-E338-4B07-87DC-7ADE7D5FA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5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6CB0D1-59A0-4606-99FD-23BD7295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1EEAB93-6192-4F40-9F93-7BCBDEFA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34576AD-27EF-4C7F-BB33-E98DA9FA2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2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9378FF3-AC61-4B8F-A97D-6F635909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1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30ADE8A-FE84-4736-BA75-24B37DD4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29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Edlaine Pontes</dc:creator>
  <cp:lastModifiedBy>Edlaine Pontes</cp:lastModifiedBy>
  <cp:revision>5</cp:revision>
  <dcterms:created xsi:type="dcterms:W3CDTF">2020-06-17T10:48:46Z</dcterms:created>
  <dcterms:modified xsi:type="dcterms:W3CDTF">2020-06-20T02:32:22Z</dcterms:modified>
</cp:coreProperties>
</file>