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26AA-E6B5-487D-B59F-4F66448AC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3FE24-4E39-422B-A39D-AC6F6329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29C1-555B-44D3-8D6B-FD30F215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B8BD-78D2-4596-ADEB-2DC414F1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C2A9-B030-49A3-AE72-FB741FAE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600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354C-3C3B-46B5-9AE0-B7F2EF69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BB185-A611-4D46-AAB0-018BF6B5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2E1F-CDD2-4F80-B7ED-93D7F79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FAED-5D71-4CA2-9B6C-4B4F76DF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4D4E-8065-4B6A-AA7E-15F6D389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14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8DE2B-D2FE-4DD9-98A2-3A7CB46A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A5325-5A43-4D0F-83EE-7C87CF4CB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8B2F-69F1-427E-8A95-71761F4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D82C-BC14-46CD-975C-0754E517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3CCE-F226-4660-BBE3-67D2898D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83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2078-2924-4204-BA97-51869FC2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AE27-0D24-4AD2-9DBC-92CFD2D1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1D43-07AE-451E-B07A-7C92AD96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4F8D-5166-4BE7-94BB-AA46A2A3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594F-20FC-46DC-A614-31784C91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982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506A-42EE-4B18-93A4-FF9FF96C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BFB5-2C64-4B06-B053-4E73F7DE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1DEB-2C8F-44DE-8E3C-6129AFA2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5E99-02D4-45D8-A9C6-C1547FBE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43EC-F6DA-4658-AF45-D8318A4C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55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59D8-EA27-4EBF-BA11-3A2A60B2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098E-7B60-415D-80F5-CCC8BE717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AD2D9-A881-4E75-BD98-2D108B46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5C9D7-B35B-4D2C-B574-4EA37C6B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38A9A-DEC0-4EBB-9112-5D1E8D3B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A61EB-B363-4453-ADC5-92356E79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6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4E7F-5F29-4DC9-BA4D-02F8FA00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8E5D-5172-40D3-96BF-4C00CD0C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56D8D-2672-4FB1-82D5-454BC74C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BC7BF-F175-462B-AB59-71BEEB4F6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44D6E-C2BC-49E2-9F73-2E1677259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D38FB-2F5D-4DE5-87F2-35B08C6C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D631E-5DE3-4833-B582-095554FC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1F88A-3AEA-4BC4-AC0B-D2451A9E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61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C707-74F7-48BF-B479-3CF46242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F6BCB-E456-407C-95BB-EABD388D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F98A-3F3D-42EC-ABA7-AA1E037B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E035E-5BAF-4A42-ACB3-B79FBA5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7CD13-364F-44E8-A32F-F59F5ECD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6E6E8-B767-4393-8E46-9A0B26D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0B12-75DB-451C-8CDE-40F519A8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64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ECC2-7D68-4DC5-9B4C-E72A0C6B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D805-2CD9-459C-AA94-F8C90710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1F5B8-D419-41EB-ACB2-D676372F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260C9-7182-46F4-A264-D6C6718C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2E1DC-DE12-46DE-B34B-87811D9B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DE48E-A197-4AEA-9656-A9EEE77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72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8076-E66B-4E37-8811-51325E8C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50340-A7E5-46C5-AB03-C4BACC06E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1095-11F7-4235-B5C3-D98225EBC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18B9D-AFD7-4A80-8F3F-91723AB0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5A3A6-5961-4F37-8CD0-48A6A498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1448A-4383-4E4E-B927-2C9AEBD1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06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5C83E-A1B9-486E-A48D-C81897E6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EA6E7-6439-4012-B8F1-834EDE82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E0D0-83A3-49CF-A874-5CE4F72B2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67B9-344B-4736-BA20-38412960A19B}" type="datetimeFigureOut">
              <a:rPr lang="es-PE" smtClean="0"/>
              <a:t>8/05/2019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CC25-2ABF-40F8-8E2F-C77A58FBD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27-F56D-4000-8962-4DC65441D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4809-58E2-41FF-AFAF-EAB7097258D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92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EB8A-34FB-4E88-8B60-FE73EC45D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Battle of Neighborhoods</a:t>
            </a:r>
            <a:br>
              <a:rPr lang="en-US" dirty="0"/>
            </a:b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9998B-BFA0-4A73-864A-B805B61D9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9915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F70D-88E6-4819-BA45-715C4F29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836B-DCFA-4402-81E7-45B551A3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  <a:endParaRPr lang="en-US" sz="4800" dirty="0"/>
          </a:p>
          <a:p>
            <a:r>
              <a:rPr lang="en-US" sz="2200" dirty="0"/>
              <a:t>Background</a:t>
            </a:r>
          </a:p>
          <a:p>
            <a:pPr marL="0" indent="0">
              <a:buNone/>
            </a:pPr>
            <a:r>
              <a:rPr lang="en-US" dirty="0"/>
              <a:t>Nowadays when an investor has to open a new restaurant in a big city has to choose the best location. Let’ talk about San Francisco which a very busy city, best known for tourist attractions and his business, therefore this city has restaurants a lot. Therefore, the correct location is important for an investor.  </a:t>
            </a:r>
            <a:endParaRPr lang="en-US" sz="2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180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EC3C-28D0-4F9C-806A-DB6D0208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D780-ABB4-4FF4-B33A-1B414871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Problem</a:t>
            </a:r>
          </a:p>
          <a:p>
            <a:r>
              <a:rPr lang="en-US" dirty="0"/>
              <a:t>This project aims to recommend to an investor which are the best places to open a new restaurant based on data like crime rate and housing cost.</a:t>
            </a:r>
            <a:endParaRPr lang="en-US" sz="5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269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B660-8872-4C8D-8FD2-418ABB74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08B0-DB32-4461-8500-9F748731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Crimes</a:t>
            </a:r>
            <a:endParaRPr lang="es-PE" dirty="0"/>
          </a:p>
          <a:p>
            <a:endParaRPr lang="es-PE" dirty="0"/>
          </a:p>
        </p:txBody>
      </p:sp>
      <p:pic>
        <p:nvPicPr>
          <p:cNvPr id="5" name="Picture 4" descr="C:\Users\Edison\AppData\Local\Microsoft\Windows\INetCache\Content.MSO\7893AA90.tmp">
            <a:extLst>
              <a:ext uri="{FF2B5EF4-FFF2-40B4-BE49-F238E27FC236}">
                <a16:creationId xmlns:a16="http://schemas.microsoft.com/office/drawing/2014/main" id="{207F9AF5-97D7-4456-B136-458E0857CC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13" y="2012156"/>
            <a:ext cx="5638800" cy="397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27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Edison\AppData\Local\Microsoft\Windows\INetCache\Content.MSO\4027FB2.tmp">
            <a:extLst>
              <a:ext uri="{FF2B5EF4-FFF2-40B4-BE49-F238E27FC236}">
                <a16:creationId xmlns:a16="http://schemas.microsoft.com/office/drawing/2014/main" id="{2EE10249-DF09-4395-98EF-9D6134D558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81" y="1690688"/>
            <a:ext cx="784396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19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8E7801-2D07-45A8-BF2E-5367AF630A0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3" r="3308" b="2097"/>
          <a:stretch/>
        </p:blipFill>
        <p:spPr bwMode="auto">
          <a:xfrm>
            <a:off x="1220935" y="2883321"/>
            <a:ext cx="9458581" cy="1705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0F2C56-976E-4BC4-A846-E04E3CD25AD8}"/>
              </a:ext>
            </a:extLst>
          </p:cNvPr>
          <p:cNvSpPr txBox="1"/>
          <p:nvPr/>
        </p:nvSpPr>
        <p:spPr>
          <a:xfrm>
            <a:off x="1444487" y="14312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Housing</a:t>
            </a:r>
          </a:p>
        </p:txBody>
      </p:sp>
    </p:spTree>
    <p:extLst>
      <p:ext uri="{BB962C8B-B14F-4D97-AF65-F5344CB8AC3E}">
        <p14:creationId xmlns:p14="http://schemas.microsoft.com/office/powerpoint/2010/main" val="389250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99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Battle of Neighborhoods </vt:lpstr>
      <vt:lpstr>PowerPoint Presentation</vt:lpstr>
      <vt:lpstr>PowerPoint Presentation</vt:lpstr>
      <vt:lpstr>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edisonlecca@outlook.com</dc:creator>
  <cp:lastModifiedBy>edisonlecca@outlook.com</cp:lastModifiedBy>
  <cp:revision>4</cp:revision>
  <dcterms:created xsi:type="dcterms:W3CDTF">2019-05-08T12:00:48Z</dcterms:created>
  <dcterms:modified xsi:type="dcterms:W3CDTF">2019-05-08T22:26:26Z</dcterms:modified>
</cp:coreProperties>
</file>