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2FD4B-6BAA-443D-BB95-0BA6FE68C34D}" v="6" dt="2025-06-10T18:52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85" autoAdjust="0"/>
  </p:normalViewPr>
  <p:slideViewPr>
    <p:cSldViewPr snapToGrid="0" snapToObjects="1">
      <p:cViewPr varScale="1">
        <p:scale>
          <a:sx n="36" d="100"/>
          <a:sy n="36" d="100"/>
        </p:scale>
        <p:origin x="216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ra Taipi" userId="18051865e3296a8e" providerId="LiveId" clId="{8BC2FD4B-6BAA-443D-BB95-0BA6FE68C34D}"/>
    <pc:docChg chg="undo custSel modSld">
      <pc:chgData name="Edlira Taipi" userId="18051865e3296a8e" providerId="LiveId" clId="{8BC2FD4B-6BAA-443D-BB95-0BA6FE68C34D}" dt="2025-06-10T18:57:04.121" v="36" actId="20577"/>
      <pc:docMkLst>
        <pc:docMk/>
      </pc:docMkLst>
      <pc:sldChg chg="addSp modSp mod setBg">
        <pc:chgData name="Edlira Taipi" userId="18051865e3296a8e" providerId="LiveId" clId="{8BC2FD4B-6BAA-443D-BB95-0BA6FE68C34D}" dt="2025-06-10T18:53:02.780" v="6" actId="26606"/>
        <pc:sldMkLst>
          <pc:docMk/>
          <pc:sldMk cId="0" sldId="256"/>
        </pc:sldMkLst>
        <pc:spChg chg="mod">
          <ac:chgData name="Edlira Taipi" userId="18051865e3296a8e" providerId="LiveId" clId="{8BC2FD4B-6BAA-443D-BB95-0BA6FE68C34D}" dt="2025-06-10T18:53:02.780" v="6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dlira Taipi" userId="18051865e3296a8e" providerId="LiveId" clId="{8BC2FD4B-6BAA-443D-BB95-0BA6FE68C34D}" dt="2025-06-10T18:53:02.780" v="6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dlira Taipi" userId="18051865e3296a8e" providerId="LiveId" clId="{8BC2FD4B-6BAA-443D-BB95-0BA6FE68C34D}" dt="2025-06-10T18:53:02.780" v="6" actId="26606"/>
          <ac:spMkLst>
            <pc:docMk/>
            <pc:sldMk cId="0" sldId="256"/>
            <ac:spMk id="8" creationId="{923E8915-D2AA-4327-A45A-972C3CA9574B}"/>
          </ac:spMkLst>
        </pc:spChg>
        <pc:spChg chg="add">
          <ac:chgData name="Edlira Taipi" userId="18051865e3296a8e" providerId="LiveId" clId="{8BC2FD4B-6BAA-443D-BB95-0BA6FE68C34D}" dt="2025-06-10T18:53:02.780" v="6" actId="26606"/>
          <ac:spMkLst>
            <pc:docMk/>
            <pc:sldMk cId="0" sldId="256"/>
            <ac:spMk id="10" creationId="{8302FC3C-9804-4950-B721-5FD704BA6065}"/>
          </ac:spMkLst>
        </pc:spChg>
        <pc:spChg chg="add">
          <ac:chgData name="Edlira Taipi" userId="18051865e3296a8e" providerId="LiveId" clId="{8BC2FD4B-6BAA-443D-BB95-0BA6FE68C34D}" dt="2025-06-10T18:53:02.780" v="6" actId="26606"/>
          <ac:spMkLst>
            <pc:docMk/>
            <pc:sldMk cId="0" sldId="256"/>
            <ac:spMk id="16" creationId="{F3798573-F27B-47EB-8EA4-7EE34954C2D6}"/>
          </ac:spMkLst>
        </pc:spChg>
        <pc:picChg chg="add">
          <ac:chgData name="Edlira Taipi" userId="18051865e3296a8e" providerId="LiveId" clId="{8BC2FD4B-6BAA-443D-BB95-0BA6FE68C34D}" dt="2025-06-10T18:53:02.780" v="6" actId="26606"/>
          <ac:picMkLst>
            <pc:docMk/>
            <pc:sldMk cId="0" sldId="256"/>
            <ac:picMk id="14" creationId="{3BC6EBB2-9BDC-4075-BA6B-43A9FBF9C86C}"/>
          </ac:picMkLst>
        </pc:picChg>
        <pc:cxnChg chg="add">
          <ac:chgData name="Edlira Taipi" userId="18051865e3296a8e" providerId="LiveId" clId="{8BC2FD4B-6BAA-443D-BB95-0BA6FE68C34D}" dt="2025-06-10T18:53:02.780" v="6" actId="26606"/>
          <ac:cxnSpMkLst>
            <pc:docMk/>
            <pc:sldMk cId="0" sldId="256"/>
            <ac:cxnSpMk id="12" creationId="{6B9695BD-ECF6-49CA-8877-8C493193C65D}"/>
          </ac:cxnSpMkLst>
        </pc:cxnChg>
      </pc:sldChg>
      <pc:sldChg chg="addSp delSp modSp mod setBg setClrOvrMap">
        <pc:chgData name="Edlira Taipi" userId="18051865e3296a8e" providerId="LiveId" clId="{8BC2FD4B-6BAA-443D-BB95-0BA6FE68C34D}" dt="2025-06-10T18:53:53.716" v="9" actId="26606"/>
        <pc:sldMkLst>
          <pc:docMk/>
          <pc:sldMk cId="0" sldId="257"/>
        </pc:sldMkLst>
        <pc:spChg chg="mod">
          <ac:chgData name="Edlira Taipi" userId="18051865e3296a8e" providerId="LiveId" clId="{8BC2FD4B-6BAA-443D-BB95-0BA6FE68C34D}" dt="2025-06-10T18:53:53.716" v="9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Edlira Taipi" userId="18051865e3296a8e" providerId="LiveId" clId="{8BC2FD4B-6BAA-443D-BB95-0BA6FE68C34D}" dt="2025-06-10T18:53:53.716" v="9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Edlira Taipi" userId="18051865e3296a8e" providerId="LiveId" clId="{8BC2FD4B-6BAA-443D-BB95-0BA6FE68C34D}" dt="2025-06-10T18:53:53.716" v="9" actId="26606"/>
          <ac:spMkLst>
            <pc:docMk/>
            <pc:sldMk cId="0" sldId="257"/>
            <ac:spMk id="9" creationId="{F747F1B4-B831-4277-8AB0-32767F7EB7BF}"/>
          </ac:spMkLst>
        </pc:spChg>
        <pc:spChg chg="add">
          <ac:chgData name="Edlira Taipi" userId="18051865e3296a8e" providerId="LiveId" clId="{8BC2FD4B-6BAA-443D-BB95-0BA6FE68C34D}" dt="2025-06-10T18:53:53.716" v="9" actId="26606"/>
          <ac:spMkLst>
            <pc:docMk/>
            <pc:sldMk cId="0" sldId="257"/>
            <ac:spMk id="11" creationId="{D80CFA21-AB7C-4BEB-9BFF-05764FBBF3C6}"/>
          </ac:spMkLst>
        </pc:spChg>
        <pc:spChg chg="add">
          <ac:chgData name="Edlira Taipi" userId="18051865e3296a8e" providerId="LiveId" clId="{8BC2FD4B-6BAA-443D-BB95-0BA6FE68C34D}" dt="2025-06-10T18:53:53.716" v="9" actId="26606"/>
          <ac:spMkLst>
            <pc:docMk/>
            <pc:sldMk cId="0" sldId="257"/>
            <ac:spMk id="13" creationId="{12F7E335-851A-4CAE-B09F-E657819D4600}"/>
          </ac:spMkLst>
        </pc:spChg>
        <pc:spChg chg="add">
          <ac:chgData name="Edlira Taipi" userId="18051865e3296a8e" providerId="LiveId" clId="{8BC2FD4B-6BAA-443D-BB95-0BA6FE68C34D}" dt="2025-06-10T18:53:53.716" v="9" actId="26606"/>
          <ac:spMkLst>
            <pc:docMk/>
            <pc:sldMk cId="0" sldId="257"/>
            <ac:spMk id="15" creationId="{10B541F0-7F6E-402E-84D8-CF96EACA5FBC}"/>
          </ac:spMkLst>
        </pc:spChg>
        <pc:graphicFrameChg chg="add del">
          <ac:chgData name="Edlira Taipi" userId="18051865e3296a8e" providerId="LiveId" clId="{8BC2FD4B-6BAA-443D-BB95-0BA6FE68C34D}" dt="2025-06-10T18:53:53.689" v="8" actId="26606"/>
          <ac:graphicFrameMkLst>
            <pc:docMk/>
            <pc:sldMk cId="0" sldId="257"/>
            <ac:graphicFrameMk id="5" creationId="{3545D58C-70CB-27AD-6C0E-63F3D36E7E4A}"/>
          </ac:graphicFrameMkLst>
        </pc:graphicFrameChg>
        <pc:graphicFrameChg chg="add">
          <ac:chgData name="Edlira Taipi" userId="18051865e3296a8e" providerId="LiveId" clId="{8BC2FD4B-6BAA-443D-BB95-0BA6FE68C34D}" dt="2025-06-10T18:53:53.716" v="9" actId="26606"/>
          <ac:graphicFrameMkLst>
            <pc:docMk/>
            <pc:sldMk cId="0" sldId="257"/>
            <ac:graphicFrameMk id="7" creationId="{9711ECAA-5B38-9C1D-E4BB-A551F24E50CF}"/>
          </ac:graphicFrameMkLst>
        </pc:graphicFrameChg>
      </pc:sldChg>
      <pc:sldChg chg="addSp delSp modSp mod setBg setClrOvrMap">
        <pc:chgData name="Edlira Taipi" userId="18051865e3296a8e" providerId="LiveId" clId="{8BC2FD4B-6BAA-443D-BB95-0BA6FE68C34D}" dt="2025-06-10T18:54:08.084" v="12" actId="26606"/>
        <pc:sldMkLst>
          <pc:docMk/>
          <pc:sldMk cId="0" sldId="258"/>
        </pc:sldMkLst>
        <pc:spChg chg="mod">
          <ac:chgData name="Edlira Taipi" userId="18051865e3296a8e" providerId="LiveId" clId="{8BC2FD4B-6BAA-443D-BB95-0BA6FE68C34D}" dt="2025-06-10T18:54:08.084" v="12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Edlira Taipi" userId="18051865e3296a8e" providerId="LiveId" clId="{8BC2FD4B-6BAA-443D-BB95-0BA6FE68C34D}" dt="2025-06-10T18:54:08.084" v="12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Edlira Taipi" userId="18051865e3296a8e" providerId="LiveId" clId="{8BC2FD4B-6BAA-443D-BB95-0BA6FE68C34D}" dt="2025-06-10T18:54:08.084" v="12" actId="26606"/>
          <ac:spMkLst>
            <pc:docMk/>
            <pc:sldMk cId="0" sldId="258"/>
            <ac:spMk id="9" creationId="{4E78424C-6FD0-41F8-9CAA-5DC19C42359F}"/>
          </ac:spMkLst>
        </pc:spChg>
        <pc:spChg chg="add">
          <ac:chgData name="Edlira Taipi" userId="18051865e3296a8e" providerId="LiveId" clId="{8BC2FD4B-6BAA-443D-BB95-0BA6FE68C34D}" dt="2025-06-10T18:54:08.084" v="12" actId="26606"/>
          <ac:spMkLst>
            <pc:docMk/>
            <pc:sldMk cId="0" sldId="258"/>
            <ac:spMk id="11" creationId="{DD136760-57DC-4301-8BEA-B71AD2D13905}"/>
          </ac:spMkLst>
        </pc:spChg>
        <pc:spChg chg="add">
          <ac:chgData name="Edlira Taipi" userId="18051865e3296a8e" providerId="LiveId" clId="{8BC2FD4B-6BAA-443D-BB95-0BA6FE68C34D}" dt="2025-06-10T18:54:08.084" v="12" actId="26606"/>
          <ac:spMkLst>
            <pc:docMk/>
            <pc:sldMk cId="0" sldId="258"/>
            <ac:spMk id="13" creationId="{BDC58DEA-1307-4F44-AD47-E613D8B76A89}"/>
          </ac:spMkLst>
        </pc:spChg>
        <pc:spChg chg="add">
          <ac:chgData name="Edlira Taipi" userId="18051865e3296a8e" providerId="LiveId" clId="{8BC2FD4B-6BAA-443D-BB95-0BA6FE68C34D}" dt="2025-06-10T18:54:08.084" v="12" actId="26606"/>
          <ac:spMkLst>
            <pc:docMk/>
            <pc:sldMk cId="0" sldId="258"/>
            <ac:spMk id="15" creationId="{C99B912D-1E4B-42AF-A2BE-CFEFEC916EE7}"/>
          </ac:spMkLst>
        </pc:spChg>
        <pc:graphicFrameChg chg="add del">
          <ac:chgData name="Edlira Taipi" userId="18051865e3296a8e" providerId="LiveId" clId="{8BC2FD4B-6BAA-443D-BB95-0BA6FE68C34D}" dt="2025-06-10T18:54:08.063" v="11" actId="26606"/>
          <ac:graphicFrameMkLst>
            <pc:docMk/>
            <pc:sldMk cId="0" sldId="258"/>
            <ac:graphicFrameMk id="5" creationId="{AFA9A4C9-7653-BE2B-3F99-0156327535D1}"/>
          </ac:graphicFrameMkLst>
        </pc:graphicFrameChg>
        <pc:graphicFrameChg chg="add">
          <ac:chgData name="Edlira Taipi" userId="18051865e3296a8e" providerId="LiveId" clId="{8BC2FD4B-6BAA-443D-BB95-0BA6FE68C34D}" dt="2025-06-10T18:54:08.084" v="12" actId="26606"/>
          <ac:graphicFrameMkLst>
            <pc:docMk/>
            <pc:sldMk cId="0" sldId="258"/>
            <ac:graphicFrameMk id="7" creationId="{B8443968-E66A-A0FB-1BE0-499CE2B6DAB2}"/>
          </ac:graphicFrameMkLst>
        </pc:graphicFrameChg>
      </pc:sldChg>
      <pc:sldChg chg="addSp delSp modSp mod setBg setClrOvrMap">
        <pc:chgData name="Edlira Taipi" userId="18051865e3296a8e" providerId="LiveId" clId="{8BC2FD4B-6BAA-443D-BB95-0BA6FE68C34D}" dt="2025-06-10T18:54:17.708" v="15" actId="26606"/>
        <pc:sldMkLst>
          <pc:docMk/>
          <pc:sldMk cId="0" sldId="259"/>
        </pc:sldMkLst>
        <pc:spChg chg="mod">
          <ac:chgData name="Edlira Taipi" userId="18051865e3296a8e" providerId="LiveId" clId="{8BC2FD4B-6BAA-443D-BB95-0BA6FE68C34D}" dt="2025-06-10T18:54:17.708" v="15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Edlira Taipi" userId="18051865e3296a8e" providerId="LiveId" clId="{8BC2FD4B-6BAA-443D-BB95-0BA6FE68C34D}" dt="2025-06-10T18:54:17.708" v="15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Edlira Taipi" userId="18051865e3296a8e" providerId="LiveId" clId="{8BC2FD4B-6BAA-443D-BB95-0BA6FE68C34D}" dt="2025-06-10T18:54:17.682" v="14" actId="26606"/>
          <ac:spMkLst>
            <pc:docMk/>
            <pc:sldMk cId="0" sldId="259"/>
            <ac:spMk id="9" creationId="{4E78424C-6FD0-41F8-9CAA-5DC19C42359F}"/>
          </ac:spMkLst>
        </pc:spChg>
        <pc:spChg chg="add del">
          <ac:chgData name="Edlira Taipi" userId="18051865e3296a8e" providerId="LiveId" clId="{8BC2FD4B-6BAA-443D-BB95-0BA6FE68C34D}" dt="2025-06-10T18:54:17.682" v="14" actId="26606"/>
          <ac:spMkLst>
            <pc:docMk/>
            <pc:sldMk cId="0" sldId="259"/>
            <ac:spMk id="11" creationId="{DD136760-57DC-4301-8BEA-B71AD2D13905}"/>
          </ac:spMkLst>
        </pc:spChg>
        <pc:spChg chg="add del">
          <ac:chgData name="Edlira Taipi" userId="18051865e3296a8e" providerId="LiveId" clId="{8BC2FD4B-6BAA-443D-BB95-0BA6FE68C34D}" dt="2025-06-10T18:54:17.682" v="14" actId="26606"/>
          <ac:spMkLst>
            <pc:docMk/>
            <pc:sldMk cId="0" sldId="259"/>
            <ac:spMk id="13" creationId="{BDC58DEA-1307-4F44-AD47-E613D8B76A89}"/>
          </ac:spMkLst>
        </pc:spChg>
        <pc:spChg chg="add del">
          <ac:chgData name="Edlira Taipi" userId="18051865e3296a8e" providerId="LiveId" clId="{8BC2FD4B-6BAA-443D-BB95-0BA6FE68C34D}" dt="2025-06-10T18:54:17.682" v="14" actId="26606"/>
          <ac:spMkLst>
            <pc:docMk/>
            <pc:sldMk cId="0" sldId="259"/>
            <ac:spMk id="15" creationId="{C99B912D-1E4B-42AF-A2BE-CFEFEC916EE7}"/>
          </ac:spMkLst>
        </pc:spChg>
        <pc:spChg chg="add">
          <ac:chgData name="Edlira Taipi" userId="18051865e3296a8e" providerId="LiveId" clId="{8BC2FD4B-6BAA-443D-BB95-0BA6FE68C34D}" dt="2025-06-10T18:54:17.708" v="15" actId="26606"/>
          <ac:spMkLst>
            <pc:docMk/>
            <pc:sldMk cId="0" sldId="259"/>
            <ac:spMk id="17" creationId="{47AEA421-5F29-4BA7-9360-2501B5987921}"/>
          </ac:spMkLst>
        </pc:spChg>
        <pc:spChg chg="add">
          <ac:chgData name="Edlira Taipi" userId="18051865e3296a8e" providerId="LiveId" clId="{8BC2FD4B-6BAA-443D-BB95-0BA6FE68C34D}" dt="2025-06-10T18:54:17.708" v="15" actId="26606"/>
          <ac:spMkLst>
            <pc:docMk/>
            <pc:sldMk cId="0" sldId="259"/>
            <ac:spMk id="18" creationId="{9348F0CB-4904-4DEF-BDD4-ADEC2DCCCBD7}"/>
          </ac:spMkLst>
        </pc:spChg>
        <pc:spChg chg="add">
          <ac:chgData name="Edlira Taipi" userId="18051865e3296a8e" providerId="LiveId" clId="{8BC2FD4B-6BAA-443D-BB95-0BA6FE68C34D}" dt="2025-06-10T18:54:17.708" v="15" actId="26606"/>
          <ac:spMkLst>
            <pc:docMk/>
            <pc:sldMk cId="0" sldId="259"/>
            <ac:spMk id="19" creationId="{1583E1B8-79B3-49BB-8704-58E4AB1AF213}"/>
          </ac:spMkLst>
        </pc:spChg>
        <pc:spChg chg="add">
          <ac:chgData name="Edlira Taipi" userId="18051865e3296a8e" providerId="LiveId" clId="{8BC2FD4B-6BAA-443D-BB95-0BA6FE68C34D}" dt="2025-06-10T18:54:17.708" v="15" actId="26606"/>
          <ac:spMkLst>
            <pc:docMk/>
            <pc:sldMk cId="0" sldId="259"/>
            <ac:spMk id="20" creationId="{7BB34D5F-2B87-438E-8236-69C6068D47A4}"/>
          </ac:spMkLst>
        </pc:spChg>
        <pc:graphicFrameChg chg="add del">
          <ac:chgData name="Edlira Taipi" userId="18051865e3296a8e" providerId="LiveId" clId="{8BC2FD4B-6BAA-443D-BB95-0BA6FE68C34D}" dt="2025-06-10T18:54:17.682" v="14" actId="26606"/>
          <ac:graphicFrameMkLst>
            <pc:docMk/>
            <pc:sldMk cId="0" sldId="259"/>
            <ac:graphicFrameMk id="5" creationId="{5657C7AD-8B11-97E8-5DE9-88CE3FC89C42}"/>
          </ac:graphicFrameMkLst>
        </pc:graphicFrameChg>
        <pc:graphicFrameChg chg="add">
          <ac:chgData name="Edlira Taipi" userId="18051865e3296a8e" providerId="LiveId" clId="{8BC2FD4B-6BAA-443D-BB95-0BA6FE68C34D}" dt="2025-06-10T18:54:17.708" v="15" actId="26606"/>
          <ac:graphicFrameMkLst>
            <pc:docMk/>
            <pc:sldMk cId="0" sldId="259"/>
            <ac:graphicFrameMk id="21" creationId="{A5C294BB-27EE-EEF0-C5F8-E5FD05D96AF8}"/>
          </ac:graphicFrameMkLst>
        </pc:graphicFrameChg>
      </pc:sldChg>
      <pc:sldChg chg="addSp delSp modSp mod setBg setClrOvrMap">
        <pc:chgData name="Edlira Taipi" userId="18051865e3296a8e" providerId="LiveId" clId="{8BC2FD4B-6BAA-443D-BB95-0BA6FE68C34D}" dt="2025-06-10T18:54:23.083" v="16" actId="26606"/>
        <pc:sldMkLst>
          <pc:docMk/>
          <pc:sldMk cId="0" sldId="260"/>
        </pc:sldMkLst>
        <pc:spChg chg="mod">
          <ac:chgData name="Edlira Taipi" userId="18051865e3296a8e" providerId="LiveId" clId="{8BC2FD4B-6BAA-443D-BB95-0BA6FE68C34D}" dt="2025-06-10T18:54:23.083" v="16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Edlira Taipi" userId="18051865e3296a8e" providerId="LiveId" clId="{8BC2FD4B-6BAA-443D-BB95-0BA6FE68C34D}" dt="2025-06-10T18:54:23.083" v="16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Edlira Taipi" userId="18051865e3296a8e" providerId="LiveId" clId="{8BC2FD4B-6BAA-443D-BB95-0BA6FE68C34D}" dt="2025-06-10T18:54:23.083" v="16" actId="26606"/>
          <ac:spMkLst>
            <pc:docMk/>
            <pc:sldMk cId="0" sldId="260"/>
            <ac:spMk id="9" creationId="{47AEA421-5F29-4BA7-9360-2501B5987921}"/>
          </ac:spMkLst>
        </pc:spChg>
        <pc:spChg chg="add">
          <ac:chgData name="Edlira Taipi" userId="18051865e3296a8e" providerId="LiveId" clId="{8BC2FD4B-6BAA-443D-BB95-0BA6FE68C34D}" dt="2025-06-10T18:54:23.083" v="16" actId="26606"/>
          <ac:spMkLst>
            <pc:docMk/>
            <pc:sldMk cId="0" sldId="260"/>
            <ac:spMk id="11" creationId="{9348F0CB-4904-4DEF-BDD4-ADEC2DCCCBD7}"/>
          </ac:spMkLst>
        </pc:spChg>
        <pc:spChg chg="add">
          <ac:chgData name="Edlira Taipi" userId="18051865e3296a8e" providerId="LiveId" clId="{8BC2FD4B-6BAA-443D-BB95-0BA6FE68C34D}" dt="2025-06-10T18:54:23.083" v="16" actId="26606"/>
          <ac:spMkLst>
            <pc:docMk/>
            <pc:sldMk cId="0" sldId="260"/>
            <ac:spMk id="13" creationId="{1583E1B8-79B3-49BB-8704-58E4AB1AF213}"/>
          </ac:spMkLst>
        </pc:spChg>
        <pc:spChg chg="add">
          <ac:chgData name="Edlira Taipi" userId="18051865e3296a8e" providerId="LiveId" clId="{8BC2FD4B-6BAA-443D-BB95-0BA6FE68C34D}" dt="2025-06-10T18:54:23.083" v="16" actId="26606"/>
          <ac:spMkLst>
            <pc:docMk/>
            <pc:sldMk cId="0" sldId="260"/>
            <ac:spMk id="15" creationId="{7BB34D5F-2B87-438E-8236-69C6068D47A4}"/>
          </ac:spMkLst>
        </pc:spChg>
        <pc:graphicFrameChg chg="add">
          <ac:chgData name="Edlira Taipi" userId="18051865e3296a8e" providerId="LiveId" clId="{8BC2FD4B-6BAA-443D-BB95-0BA6FE68C34D}" dt="2025-06-10T18:54:23.083" v="16" actId="26606"/>
          <ac:graphicFrameMkLst>
            <pc:docMk/>
            <pc:sldMk cId="0" sldId="260"/>
            <ac:graphicFrameMk id="5" creationId="{5243833C-8A77-F0E4-BECD-5740395211ED}"/>
          </ac:graphicFrameMkLst>
        </pc:graphicFrameChg>
      </pc:sldChg>
      <pc:sldChg chg="addSp delSp modSp mod setBg setClrOvrMap">
        <pc:chgData name="Edlira Taipi" userId="18051865e3296a8e" providerId="LiveId" clId="{8BC2FD4B-6BAA-443D-BB95-0BA6FE68C34D}" dt="2025-06-10T18:54:38.933" v="19" actId="26606"/>
        <pc:sldMkLst>
          <pc:docMk/>
          <pc:sldMk cId="0" sldId="261"/>
        </pc:sldMkLst>
        <pc:spChg chg="mod">
          <ac:chgData name="Edlira Taipi" userId="18051865e3296a8e" providerId="LiveId" clId="{8BC2FD4B-6BAA-443D-BB95-0BA6FE68C34D}" dt="2025-06-10T18:54:38.933" v="19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Edlira Taipi" userId="18051865e3296a8e" providerId="LiveId" clId="{8BC2FD4B-6BAA-443D-BB95-0BA6FE68C34D}" dt="2025-06-10T18:54:38.933" v="19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Edlira Taipi" userId="18051865e3296a8e" providerId="LiveId" clId="{8BC2FD4B-6BAA-443D-BB95-0BA6FE68C34D}" dt="2025-06-10T18:54:38.901" v="18" actId="26606"/>
          <ac:spMkLst>
            <pc:docMk/>
            <pc:sldMk cId="0" sldId="261"/>
            <ac:spMk id="9" creationId="{ABE6F9A3-300E-47F5-B41C-C8C5E758DE7C}"/>
          </ac:spMkLst>
        </pc:spChg>
        <pc:spChg chg="add del">
          <ac:chgData name="Edlira Taipi" userId="18051865e3296a8e" providerId="LiveId" clId="{8BC2FD4B-6BAA-443D-BB95-0BA6FE68C34D}" dt="2025-06-10T18:54:38.901" v="18" actId="26606"/>
          <ac:spMkLst>
            <pc:docMk/>
            <pc:sldMk cId="0" sldId="261"/>
            <ac:spMk id="11" creationId="{61B4701B-39FE-43B8-86AA-D6B8789C2207}"/>
          </ac:spMkLst>
        </pc:spChg>
        <pc:spChg chg="add del">
          <ac:chgData name="Edlira Taipi" userId="18051865e3296a8e" providerId="LiveId" clId="{8BC2FD4B-6BAA-443D-BB95-0BA6FE68C34D}" dt="2025-06-10T18:54:38.901" v="18" actId="26606"/>
          <ac:spMkLst>
            <pc:docMk/>
            <pc:sldMk cId="0" sldId="261"/>
            <ac:spMk id="13" creationId="{E9A7EF13-49FA-4355-971A-34B065F35022}"/>
          </ac:spMkLst>
        </pc:spChg>
        <pc:spChg chg="add del">
          <ac:chgData name="Edlira Taipi" userId="18051865e3296a8e" providerId="LiveId" clId="{8BC2FD4B-6BAA-443D-BB95-0BA6FE68C34D}" dt="2025-06-10T18:54:38.901" v="18" actId="26606"/>
          <ac:spMkLst>
            <pc:docMk/>
            <pc:sldMk cId="0" sldId="261"/>
            <ac:spMk id="15" creationId="{92CF3C3E-0F7B-4F0C-8EBD-BDD38E9C66F5}"/>
          </ac:spMkLst>
        </pc:spChg>
        <pc:spChg chg="add">
          <ac:chgData name="Edlira Taipi" userId="18051865e3296a8e" providerId="LiveId" clId="{8BC2FD4B-6BAA-443D-BB95-0BA6FE68C34D}" dt="2025-06-10T18:54:38.933" v="19" actId="26606"/>
          <ac:spMkLst>
            <pc:docMk/>
            <pc:sldMk cId="0" sldId="261"/>
            <ac:spMk id="17" creationId="{C8A3C342-1D03-412F-8DD3-BF519E8E0AE9}"/>
          </ac:spMkLst>
        </pc:spChg>
        <pc:spChg chg="add">
          <ac:chgData name="Edlira Taipi" userId="18051865e3296a8e" providerId="LiveId" clId="{8BC2FD4B-6BAA-443D-BB95-0BA6FE68C34D}" dt="2025-06-10T18:54:38.933" v="19" actId="26606"/>
          <ac:spMkLst>
            <pc:docMk/>
            <pc:sldMk cId="0" sldId="261"/>
            <ac:spMk id="18" creationId="{00000000-0000-0000-0000-000000000000}"/>
          </ac:spMkLst>
        </pc:spChg>
        <pc:spChg chg="add">
          <ac:chgData name="Edlira Taipi" userId="18051865e3296a8e" providerId="LiveId" clId="{8BC2FD4B-6BAA-443D-BB95-0BA6FE68C34D}" dt="2025-06-10T18:54:38.933" v="19" actId="26606"/>
          <ac:spMkLst>
            <pc:docMk/>
            <pc:sldMk cId="0" sldId="261"/>
            <ac:spMk id="19" creationId="{81CC9B02-E087-4350-AEBD-2C3CF001AF01}"/>
          </ac:spMkLst>
        </pc:spChg>
        <pc:graphicFrameChg chg="add del">
          <ac:chgData name="Edlira Taipi" userId="18051865e3296a8e" providerId="LiveId" clId="{8BC2FD4B-6BAA-443D-BB95-0BA6FE68C34D}" dt="2025-06-10T18:54:38.901" v="18" actId="26606"/>
          <ac:graphicFrameMkLst>
            <pc:docMk/>
            <pc:sldMk cId="0" sldId="261"/>
            <ac:graphicFrameMk id="5" creationId="{6BB290BA-36E4-E0B7-5495-4399AA3DC0A2}"/>
          </ac:graphicFrameMkLst>
        </pc:graphicFrameChg>
        <pc:picChg chg="add">
          <ac:chgData name="Edlira Taipi" userId="18051865e3296a8e" providerId="LiveId" clId="{8BC2FD4B-6BAA-443D-BB95-0BA6FE68C34D}" dt="2025-06-10T18:54:38.933" v="19" actId="26606"/>
          <ac:picMkLst>
            <pc:docMk/>
            <pc:sldMk cId="0" sldId="261"/>
            <ac:picMk id="20" creationId="{49187956-1D98-B689-F1EA-5B4661EECB9B}"/>
          </ac:picMkLst>
        </pc:picChg>
      </pc:sldChg>
      <pc:sldChg chg="addSp delSp modSp mod">
        <pc:chgData name="Edlira Taipi" userId="18051865e3296a8e" providerId="LiveId" clId="{8BC2FD4B-6BAA-443D-BB95-0BA6FE68C34D}" dt="2025-06-10T18:55:21.134" v="20" actId="26606"/>
        <pc:sldMkLst>
          <pc:docMk/>
          <pc:sldMk cId="0" sldId="262"/>
        </pc:sldMkLst>
        <pc:spChg chg="mod">
          <ac:chgData name="Edlira Taipi" userId="18051865e3296a8e" providerId="LiveId" clId="{8BC2FD4B-6BAA-443D-BB95-0BA6FE68C34D}" dt="2025-06-10T18:52:40.042" v="5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Edlira Taipi" userId="18051865e3296a8e" providerId="LiveId" clId="{8BC2FD4B-6BAA-443D-BB95-0BA6FE68C34D}" dt="2025-06-10T18:55:21.134" v="20" actId="26606"/>
          <ac:spMkLst>
            <pc:docMk/>
            <pc:sldMk cId="0" sldId="262"/>
            <ac:spMk id="3" creationId="{00000000-0000-0000-0000-000000000000}"/>
          </ac:spMkLst>
        </pc:spChg>
        <pc:graphicFrameChg chg="add">
          <ac:chgData name="Edlira Taipi" userId="18051865e3296a8e" providerId="LiveId" clId="{8BC2FD4B-6BAA-443D-BB95-0BA6FE68C34D}" dt="2025-06-10T18:55:21.134" v="20" actId="26606"/>
          <ac:graphicFrameMkLst>
            <pc:docMk/>
            <pc:sldMk cId="0" sldId="262"/>
            <ac:graphicFrameMk id="5" creationId="{B08B4C20-00B1-8E19-E8CB-E0AAAE099AB6}"/>
          </ac:graphicFrameMkLst>
        </pc:graphicFrameChg>
      </pc:sldChg>
      <pc:sldChg chg="addSp delSp modSp mod setBg setClrOvrMap">
        <pc:chgData name="Edlira Taipi" userId="18051865e3296a8e" providerId="LiveId" clId="{8BC2FD4B-6BAA-443D-BB95-0BA6FE68C34D}" dt="2025-06-10T18:55:36.645" v="23" actId="26606"/>
        <pc:sldMkLst>
          <pc:docMk/>
          <pc:sldMk cId="0" sldId="263"/>
        </pc:sldMkLst>
        <pc:spChg chg="mod">
          <ac:chgData name="Edlira Taipi" userId="18051865e3296a8e" providerId="LiveId" clId="{8BC2FD4B-6BAA-443D-BB95-0BA6FE68C34D}" dt="2025-06-10T18:55:36.645" v="23" actId="26606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Edlira Taipi" userId="18051865e3296a8e" providerId="LiveId" clId="{8BC2FD4B-6BAA-443D-BB95-0BA6FE68C34D}" dt="2025-06-10T18:55:36.645" v="23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Edlira Taipi" userId="18051865e3296a8e" providerId="LiveId" clId="{8BC2FD4B-6BAA-443D-BB95-0BA6FE68C34D}" dt="2025-06-10T18:55:36.645" v="23" actId="26606"/>
          <ac:spMkLst>
            <pc:docMk/>
            <pc:sldMk cId="0" sldId="263"/>
            <ac:spMk id="9" creationId="{4E78424C-6FD0-41F8-9CAA-5DC19C42359F}"/>
          </ac:spMkLst>
        </pc:spChg>
        <pc:spChg chg="add">
          <ac:chgData name="Edlira Taipi" userId="18051865e3296a8e" providerId="LiveId" clId="{8BC2FD4B-6BAA-443D-BB95-0BA6FE68C34D}" dt="2025-06-10T18:55:36.645" v="23" actId="26606"/>
          <ac:spMkLst>
            <pc:docMk/>
            <pc:sldMk cId="0" sldId="263"/>
            <ac:spMk id="11" creationId="{DD136760-57DC-4301-8BEA-B71AD2D13905}"/>
          </ac:spMkLst>
        </pc:spChg>
        <pc:spChg chg="add">
          <ac:chgData name="Edlira Taipi" userId="18051865e3296a8e" providerId="LiveId" clId="{8BC2FD4B-6BAA-443D-BB95-0BA6FE68C34D}" dt="2025-06-10T18:55:36.645" v="23" actId="26606"/>
          <ac:spMkLst>
            <pc:docMk/>
            <pc:sldMk cId="0" sldId="263"/>
            <ac:spMk id="13" creationId="{BDC58DEA-1307-4F44-AD47-E613D8B76A89}"/>
          </ac:spMkLst>
        </pc:spChg>
        <pc:spChg chg="add">
          <ac:chgData name="Edlira Taipi" userId="18051865e3296a8e" providerId="LiveId" clId="{8BC2FD4B-6BAA-443D-BB95-0BA6FE68C34D}" dt="2025-06-10T18:55:36.645" v="23" actId="26606"/>
          <ac:spMkLst>
            <pc:docMk/>
            <pc:sldMk cId="0" sldId="263"/>
            <ac:spMk id="15" creationId="{C99B912D-1E4B-42AF-A2BE-CFEFEC916EE7}"/>
          </ac:spMkLst>
        </pc:spChg>
        <pc:graphicFrameChg chg="add del">
          <ac:chgData name="Edlira Taipi" userId="18051865e3296a8e" providerId="LiveId" clId="{8BC2FD4B-6BAA-443D-BB95-0BA6FE68C34D}" dt="2025-06-10T18:55:36.615" v="22" actId="26606"/>
          <ac:graphicFrameMkLst>
            <pc:docMk/>
            <pc:sldMk cId="0" sldId="263"/>
            <ac:graphicFrameMk id="5" creationId="{81346E10-B6CD-FFC7-3582-F3DA728D8EC5}"/>
          </ac:graphicFrameMkLst>
        </pc:graphicFrameChg>
        <pc:graphicFrameChg chg="add">
          <ac:chgData name="Edlira Taipi" userId="18051865e3296a8e" providerId="LiveId" clId="{8BC2FD4B-6BAA-443D-BB95-0BA6FE68C34D}" dt="2025-06-10T18:55:36.645" v="23" actId="26606"/>
          <ac:graphicFrameMkLst>
            <pc:docMk/>
            <pc:sldMk cId="0" sldId="263"/>
            <ac:graphicFrameMk id="7" creationId="{FF97C439-5614-9E47-848E-F5A6C7B2F9C2}"/>
          </ac:graphicFrameMkLst>
        </pc:graphicFrameChg>
      </pc:sldChg>
      <pc:sldChg chg="addSp delSp modSp mod setBg modNotesTx">
        <pc:chgData name="Edlira Taipi" userId="18051865e3296a8e" providerId="LiveId" clId="{8BC2FD4B-6BAA-443D-BB95-0BA6FE68C34D}" dt="2025-06-10T18:57:04.121" v="36" actId="20577"/>
        <pc:sldMkLst>
          <pc:docMk/>
          <pc:sldMk cId="0" sldId="264"/>
        </pc:sldMkLst>
        <pc:spChg chg="mod">
          <ac:chgData name="Edlira Taipi" userId="18051865e3296a8e" providerId="LiveId" clId="{8BC2FD4B-6BAA-443D-BB95-0BA6FE68C34D}" dt="2025-06-10T18:55:48.685" v="24" actId="26606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Edlira Taipi" userId="18051865e3296a8e" providerId="LiveId" clId="{8BC2FD4B-6BAA-443D-BB95-0BA6FE68C34D}" dt="2025-06-10T18:55:48.685" v="24" actId="26606"/>
          <ac:spMkLst>
            <pc:docMk/>
            <pc:sldMk cId="0" sldId="264"/>
            <ac:spMk id="3" creationId="{00000000-0000-0000-0000-000000000000}"/>
          </ac:spMkLst>
        </pc:spChg>
        <pc:graphicFrameChg chg="add">
          <ac:chgData name="Edlira Taipi" userId="18051865e3296a8e" providerId="LiveId" clId="{8BC2FD4B-6BAA-443D-BB95-0BA6FE68C34D}" dt="2025-06-10T18:55:48.685" v="24" actId="26606"/>
          <ac:graphicFrameMkLst>
            <pc:docMk/>
            <pc:sldMk cId="0" sldId="264"/>
            <ac:graphicFrameMk id="5" creationId="{6B75BD44-976E-D991-4562-2F46CE5CC9F4}"/>
          </ac:graphicFrameMkLst>
        </pc:graphicFrameChg>
      </pc:sldChg>
      <pc:sldChg chg="addSp delSp modSp mod setBg setClrOvrMap">
        <pc:chgData name="Edlira Taipi" userId="18051865e3296a8e" providerId="LiveId" clId="{8BC2FD4B-6BAA-443D-BB95-0BA6FE68C34D}" dt="2025-06-10T18:56:01.693" v="27" actId="26606"/>
        <pc:sldMkLst>
          <pc:docMk/>
          <pc:sldMk cId="0" sldId="265"/>
        </pc:sldMkLst>
        <pc:spChg chg="mod">
          <ac:chgData name="Edlira Taipi" userId="18051865e3296a8e" providerId="LiveId" clId="{8BC2FD4B-6BAA-443D-BB95-0BA6FE68C34D}" dt="2025-06-10T18:56:01.693" v="27" actId="26606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Edlira Taipi" userId="18051865e3296a8e" providerId="LiveId" clId="{8BC2FD4B-6BAA-443D-BB95-0BA6FE68C34D}" dt="2025-06-10T18:56:01.693" v="27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Edlira Taipi" userId="18051865e3296a8e" providerId="LiveId" clId="{8BC2FD4B-6BAA-443D-BB95-0BA6FE68C34D}" dt="2025-06-10T18:56:01.660" v="26" actId="26606"/>
          <ac:spMkLst>
            <pc:docMk/>
            <pc:sldMk cId="0" sldId="265"/>
            <ac:spMk id="9" creationId="{4E78424C-6FD0-41F8-9CAA-5DC19C42359F}"/>
          </ac:spMkLst>
        </pc:spChg>
        <pc:spChg chg="add del">
          <ac:chgData name="Edlira Taipi" userId="18051865e3296a8e" providerId="LiveId" clId="{8BC2FD4B-6BAA-443D-BB95-0BA6FE68C34D}" dt="2025-06-10T18:56:01.660" v="26" actId="26606"/>
          <ac:spMkLst>
            <pc:docMk/>
            <pc:sldMk cId="0" sldId="265"/>
            <ac:spMk id="11" creationId="{DD136760-57DC-4301-8BEA-B71AD2D13905}"/>
          </ac:spMkLst>
        </pc:spChg>
        <pc:spChg chg="add del">
          <ac:chgData name="Edlira Taipi" userId="18051865e3296a8e" providerId="LiveId" clId="{8BC2FD4B-6BAA-443D-BB95-0BA6FE68C34D}" dt="2025-06-10T18:56:01.660" v="26" actId="26606"/>
          <ac:spMkLst>
            <pc:docMk/>
            <pc:sldMk cId="0" sldId="265"/>
            <ac:spMk id="13" creationId="{BDC58DEA-1307-4F44-AD47-E613D8B76A89}"/>
          </ac:spMkLst>
        </pc:spChg>
        <pc:spChg chg="add del">
          <ac:chgData name="Edlira Taipi" userId="18051865e3296a8e" providerId="LiveId" clId="{8BC2FD4B-6BAA-443D-BB95-0BA6FE68C34D}" dt="2025-06-10T18:56:01.660" v="26" actId="26606"/>
          <ac:spMkLst>
            <pc:docMk/>
            <pc:sldMk cId="0" sldId="265"/>
            <ac:spMk id="15" creationId="{C99B912D-1E4B-42AF-A2BE-CFEFEC916EE7}"/>
          </ac:spMkLst>
        </pc:spChg>
        <pc:graphicFrameChg chg="add del">
          <ac:chgData name="Edlira Taipi" userId="18051865e3296a8e" providerId="LiveId" clId="{8BC2FD4B-6BAA-443D-BB95-0BA6FE68C34D}" dt="2025-06-10T18:56:01.660" v="26" actId="26606"/>
          <ac:graphicFrameMkLst>
            <pc:docMk/>
            <pc:sldMk cId="0" sldId="265"/>
            <ac:graphicFrameMk id="5" creationId="{45713800-F593-A337-717F-5E4674B758D1}"/>
          </ac:graphicFrameMkLst>
        </pc:graphicFrameChg>
        <pc:graphicFrameChg chg="add">
          <ac:chgData name="Edlira Taipi" userId="18051865e3296a8e" providerId="LiveId" clId="{8BC2FD4B-6BAA-443D-BB95-0BA6FE68C34D}" dt="2025-06-10T18:56:01.693" v="27" actId="26606"/>
          <ac:graphicFrameMkLst>
            <pc:docMk/>
            <pc:sldMk cId="0" sldId="265"/>
            <ac:graphicFrameMk id="17" creationId="{C1AE1C80-0796-A0BF-3262-BE78FB83ACE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C9848-5AFD-4DE3-876C-D6C73892E6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8BACDE-1B7F-40AE-9330-D7EDA44D6D3A}">
      <dgm:prSet/>
      <dgm:spPr/>
      <dgm:t>
        <a:bodyPr/>
        <a:lstStyle/>
        <a:p>
          <a:r>
            <a:rPr lang="en-US"/>
            <a:t>Vodafone and Lloyds are working together to close the digital divide.</a:t>
          </a:r>
        </a:p>
      </dgm:t>
    </dgm:pt>
    <dgm:pt modelId="{376284FF-56EA-4CD9-AE49-9E98A30B5E72}" type="parTrans" cxnId="{CF213353-0499-4D2A-84D2-A63C98DDD429}">
      <dgm:prSet/>
      <dgm:spPr/>
      <dgm:t>
        <a:bodyPr/>
        <a:lstStyle/>
        <a:p>
          <a:endParaRPr lang="en-US"/>
        </a:p>
      </dgm:t>
    </dgm:pt>
    <dgm:pt modelId="{014B5974-8AB3-4FE7-A3F6-846FA4C776ED}" type="sibTrans" cxnId="{CF213353-0499-4D2A-84D2-A63C98DDD429}">
      <dgm:prSet/>
      <dgm:spPr/>
      <dgm:t>
        <a:bodyPr/>
        <a:lstStyle/>
        <a:p>
          <a:endParaRPr lang="en-US"/>
        </a:p>
      </dgm:t>
    </dgm:pt>
    <dgm:pt modelId="{BEAD710B-97A4-4C6D-8D65-86DD6F02F74F}">
      <dgm:prSet/>
      <dgm:spPr/>
      <dgm:t>
        <a:bodyPr/>
        <a:lstStyle/>
        <a:p>
          <a:r>
            <a:rPr lang="en-US"/>
            <a:t>They focus on sustainability, inclusion, and digital empowerment.</a:t>
          </a:r>
        </a:p>
      </dgm:t>
    </dgm:pt>
    <dgm:pt modelId="{7E5A2176-79C0-49D0-8AAF-DB4A52A6D4D1}" type="parTrans" cxnId="{AF9A9FD5-DB96-46FF-AECD-596D892FF098}">
      <dgm:prSet/>
      <dgm:spPr/>
      <dgm:t>
        <a:bodyPr/>
        <a:lstStyle/>
        <a:p>
          <a:endParaRPr lang="en-US"/>
        </a:p>
      </dgm:t>
    </dgm:pt>
    <dgm:pt modelId="{9DB44ADF-61FE-406C-B83C-60682BBDD204}" type="sibTrans" cxnId="{AF9A9FD5-DB96-46FF-AECD-596D892FF098}">
      <dgm:prSet/>
      <dgm:spPr/>
      <dgm:t>
        <a:bodyPr/>
        <a:lstStyle/>
        <a:p>
          <a:endParaRPr lang="en-US"/>
        </a:p>
      </dgm:t>
    </dgm:pt>
    <dgm:pt modelId="{8FD92DAE-0092-4180-874A-8068FFEAB6CB}" type="pres">
      <dgm:prSet presAssocID="{524C9848-5AFD-4DE3-876C-D6C73892E6D6}" presName="root" presStyleCnt="0">
        <dgm:presLayoutVars>
          <dgm:dir/>
          <dgm:resizeHandles val="exact"/>
        </dgm:presLayoutVars>
      </dgm:prSet>
      <dgm:spPr/>
    </dgm:pt>
    <dgm:pt modelId="{8F2D4628-9C92-4FAF-868C-BA6CC2DFB0D0}" type="pres">
      <dgm:prSet presAssocID="{8C8BACDE-1B7F-40AE-9330-D7EDA44D6D3A}" presName="compNode" presStyleCnt="0"/>
      <dgm:spPr/>
    </dgm:pt>
    <dgm:pt modelId="{D8A478FC-2A56-4363-A57C-8ED58ACA1131}" type="pres">
      <dgm:prSet presAssocID="{8C8BACDE-1B7F-40AE-9330-D7EDA44D6D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92AA5A8-D87B-46FF-AEC4-E39A5777250D}" type="pres">
      <dgm:prSet presAssocID="{8C8BACDE-1B7F-40AE-9330-D7EDA44D6D3A}" presName="spaceRect" presStyleCnt="0"/>
      <dgm:spPr/>
    </dgm:pt>
    <dgm:pt modelId="{312867B3-93D7-4CA8-89F6-CA476D82F404}" type="pres">
      <dgm:prSet presAssocID="{8C8BACDE-1B7F-40AE-9330-D7EDA44D6D3A}" presName="textRect" presStyleLbl="revTx" presStyleIdx="0" presStyleCnt="2">
        <dgm:presLayoutVars>
          <dgm:chMax val="1"/>
          <dgm:chPref val="1"/>
        </dgm:presLayoutVars>
      </dgm:prSet>
      <dgm:spPr/>
    </dgm:pt>
    <dgm:pt modelId="{04B1B923-013C-4DE6-8F81-C450CBAB5E97}" type="pres">
      <dgm:prSet presAssocID="{014B5974-8AB3-4FE7-A3F6-846FA4C776ED}" presName="sibTrans" presStyleCnt="0"/>
      <dgm:spPr/>
    </dgm:pt>
    <dgm:pt modelId="{0F282A5C-1883-4953-905D-5F3822CB613A}" type="pres">
      <dgm:prSet presAssocID="{BEAD710B-97A4-4C6D-8D65-86DD6F02F74F}" presName="compNode" presStyleCnt="0"/>
      <dgm:spPr/>
    </dgm:pt>
    <dgm:pt modelId="{212597D0-6821-43D4-A05D-B1E08FC89825}" type="pres">
      <dgm:prSet presAssocID="{BEAD710B-97A4-4C6D-8D65-86DD6F02F7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C262628-8D8D-4879-8C3E-3C704FBF367F}" type="pres">
      <dgm:prSet presAssocID="{BEAD710B-97A4-4C6D-8D65-86DD6F02F74F}" presName="spaceRect" presStyleCnt="0"/>
      <dgm:spPr/>
    </dgm:pt>
    <dgm:pt modelId="{AC908821-C384-4CAE-A559-A243F24A31B8}" type="pres">
      <dgm:prSet presAssocID="{BEAD710B-97A4-4C6D-8D65-86DD6F02F7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073623-61A5-4A4F-A7C0-894777E7C0AC}" type="presOf" srcId="{BEAD710B-97A4-4C6D-8D65-86DD6F02F74F}" destId="{AC908821-C384-4CAE-A559-A243F24A31B8}" srcOrd="0" destOrd="0" presId="urn:microsoft.com/office/officeart/2018/2/layout/IconLabelList"/>
    <dgm:cxn modelId="{CF213353-0499-4D2A-84D2-A63C98DDD429}" srcId="{524C9848-5AFD-4DE3-876C-D6C73892E6D6}" destId="{8C8BACDE-1B7F-40AE-9330-D7EDA44D6D3A}" srcOrd="0" destOrd="0" parTransId="{376284FF-56EA-4CD9-AE49-9E98A30B5E72}" sibTransId="{014B5974-8AB3-4FE7-A3F6-846FA4C776ED}"/>
    <dgm:cxn modelId="{5F74FB90-2E23-4A37-80B3-D122230DDD73}" type="presOf" srcId="{524C9848-5AFD-4DE3-876C-D6C73892E6D6}" destId="{8FD92DAE-0092-4180-874A-8068FFEAB6CB}" srcOrd="0" destOrd="0" presId="urn:microsoft.com/office/officeart/2018/2/layout/IconLabelList"/>
    <dgm:cxn modelId="{AF9A9FD5-DB96-46FF-AECD-596D892FF098}" srcId="{524C9848-5AFD-4DE3-876C-D6C73892E6D6}" destId="{BEAD710B-97A4-4C6D-8D65-86DD6F02F74F}" srcOrd="1" destOrd="0" parTransId="{7E5A2176-79C0-49D0-8AAF-DB4A52A6D4D1}" sibTransId="{9DB44ADF-61FE-406C-B83C-60682BBDD204}"/>
    <dgm:cxn modelId="{C61D43DC-B61D-47A4-A3F1-4F542E7CCCD4}" type="presOf" srcId="{8C8BACDE-1B7F-40AE-9330-D7EDA44D6D3A}" destId="{312867B3-93D7-4CA8-89F6-CA476D82F404}" srcOrd="0" destOrd="0" presId="urn:microsoft.com/office/officeart/2018/2/layout/IconLabelList"/>
    <dgm:cxn modelId="{87EE268E-FEA3-426C-8872-05153EB182D0}" type="presParOf" srcId="{8FD92DAE-0092-4180-874A-8068FFEAB6CB}" destId="{8F2D4628-9C92-4FAF-868C-BA6CC2DFB0D0}" srcOrd="0" destOrd="0" presId="urn:microsoft.com/office/officeart/2018/2/layout/IconLabelList"/>
    <dgm:cxn modelId="{33DBFFED-7F24-4746-B443-E641B4BBDC63}" type="presParOf" srcId="{8F2D4628-9C92-4FAF-868C-BA6CC2DFB0D0}" destId="{D8A478FC-2A56-4363-A57C-8ED58ACA1131}" srcOrd="0" destOrd="0" presId="urn:microsoft.com/office/officeart/2018/2/layout/IconLabelList"/>
    <dgm:cxn modelId="{8551A581-9C85-4218-A9E2-72F42EAFC172}" type="presParOf" srcId="{8F2D4628-9C92-4FAF-868C-BA6CC2DFB0D0}" destId="{A92AA5A8-D87B-46FF-AEC4-E39A5777250D}" srcOrd="1" destOrd="0" presId="urn:microsoft.com/office/officeart/2018/2/layout/IconLabelList"/>
    <dgm:cxn modelId="{8DADD246-C495-41F9-820D-A0E9A7DAF9BA}" type="presParOf" srcId="{8F2D4628-9C92-4FAF-868C-BA6CC2DFB0D0}" destId="{312867B3-93D7-4CA8-89F6-CA476D82F404}" srcOrd="2" destOrd="0" presId="urn:microsoft.com/office/officeart/2018/2/layout/IconLabelList"/>
    <dgm:cxn modelId="{778C1FC3-3F6F-4451-945D-3D5A5304071E}" type="presParOf" srcId="{8FD92DAE-0092-4180-874A-8068FFEAB6CB}" destId="{04B1B923-013C-4DE6-8F81-C450CBAB5E97}" srcOrd="1" destOrd="0" presId="urn:microsoft.com/office/officeart/2018/2/layout/IconLabelList"/>
    <dgm:cxn modelId="{E6161AE2-DAD4-4911-B678-E9D01BF5A58F}" type="presParOf" srcId="{8FD92DAE-0092-4180-874A-8068FFEAB6CB}" destId="{0F282A5C-1883-4953-905D-5F3822CB613A}" srcOrd="2" destOrd="0" presId="urn:microsoft.com/office/officeart/2018/2/layout/IconLabelList"/>
    <dgm:cxn modelId="{FBACF8AF-3F4F-4BE6-AB8E-1239A2C08EC1}" type="presParOf" srcId="{0F282A5C-1883-4953-905D-5F3822CB613A}" destId="{212597D0-6821-43D4-A05D-B1E08FC89825}" srcOrd="0" destOrd="0" presId="urn:microsoft.com/office/officeart/2018/2/layout/IconLabelList"/>
    <dgm:cxn modelId="{65980618-B87D-4E45-99B5-102DE48E3191}" type="presParOf" srcId="{0F282A5C-1883-4953-905D-5F3822CB613A}" destId="{4C262628-8D8D-4879-8C3E-3C704FBF367F}" srcOrd="1" destOrd="0" presId="urn:microsoft.com/office/officeart/2018/2/layout/IconLabelList"/>
    <dgm:cxn modelId="{8210DEA6-F899-4E60-AB36-A48269E38E28}" type="presParOf" srcId="{0F282A5C-1883-4953-905D-5F3822CB613A}" destId="{AC908821-C384-4CAE-A559-A243F24A31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AA0C1-96B2-4BAC-A751-D9BDF2D69E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B9FCCA-D48C-42FB-ABE6-E40B9936260A}">
      <dgm:prSet/>
      <dgm:spPr/>
      <dgm:t>
        <a:bodyPr/>
        <a:lstStyle/>
        <a:p>
          <a:r>
            <a:rPr lang="en-US"/>
            <a:t>People donate old phones and tablets</a:t>
          </a:r>
        </a:p>
      </dgm:t>
    </dgm:pt>
    <dgm:pt modelId="{CDF3AEF9-DE44-4E0C-BF7D-CE63BB2E790A}" type="parTrans" cxnId="{DD4522FD-EC1B-4A9F-A215-8F51DBAF0959}">
      <dgm:prSet/>
      <dgm:spPr/>
      <dgm:t>
        <a:bodyPr/>
        <a:lstStyle/>
        <a:p>
          <a:endParaRPr lang="en-US"/>
        </a:p>
      </dgm:t>
    </dgm:pt>
    <dgm:pt modelId="{7392FA7E-5B0F-48EF-8E57-D276A90C7B8E}" type="sibTrans" cxnId="{DD4522FD-EC1B-4A9F-A215-8F51DBAF0959}">
      <dgm:prSet/>
      <dgm:spPr/>
      <dgm:t>
        <a:bodyPr/>
        <a:lstStyle/>
        <a:p>
          <a:endParaRPr lang="en-US"/>
        </a:p>
      </dgm:t>
    </dgm:pt>
    <dgm:pt modelId="{4094BC72-9F8E-447A-9C2D-7352CDE7E7CB}">
      <dgm:prSet/>
      <dgm:spPr/>
      <dgm:t>
        <a:bodyPr/>
        <a:lstStyle/>
        <a:p>
          <a:r>
            <a:rPr lang="en-US"/>
            <a:t>Devices are refurbished and given to those in need</a:t>
          </a:r>
        </a:p>
      </dgm:t>
    </dgm:pt>
    <dgm:pt modelId="{8F5C7527-192A-4FBD-96CD-F99EDA0174C8}" type="parTrans" cxnId="{BF35D3C8-5BE1-4AFC-A251-0A774223542B}">
      <dgm:prSet/>
      <dgm:spPr/>
      <dgm:t>
        <a:bodyPr/>
        <a:lstStyle/>
        <a:p>
          <a:endParaRPr lang="en-US"/>
        </a:p>
      </dgm:t>
    </dgm:pt>
    <dgm:pt modelId="{A03C9C49-FACD-42F3-9265-29D6C0F24146}" type="sibTrans" cxnId="{BF35D3C8-5BE1-4AFC-A251-0A774223542B}">
      <dgm:prSet/>
      <dgm:spPr/>
      <dgm:t>
        <a:bodyPr/>
        <a:lstStyle/>
        <a:p>
          <a:endParaRPr lang="en-US"/>
        </a:p>
      </dgm:t>
    </dgm:pt>
    <dgm:pt modelId="{26FD54BD-5EB5-45E4-9E14-6D3BA158C1A8}">
      <dgm:prSet/>
      <dgm:spPr/>
      <dgm:t>
        <a:bodyPr/>
        <a:lstStyle/>
        <a:p>
          <a:r>
            <a:rPr lang="en-US"/>
            <a:t>13,000+ devices reused</a:t>
          </a:r>
        </a:p>
      </dgm:t>
    </dgm:pt>
    <dgm:pt modelId="{879B6602-DC03-4508-BDCC-AA085DD47655}" type="parTrans" cxnId="{86B1D3FF-EBC5-4DBA-8A0C-D61DCADE5A14}">
      <dgm:prSet/>
      <dgm:spPr/>
      <dgm:t>
        <a:bodyPr/>
        <a:lstStyle/>
        <a:p>
          <a:endParaRPr lang="en-US"/>
        </a:p>
      </dgm:t>
    </dgm:pt>
    <dgm:pt modelId="{310ED20E-6D20-40AF-84CF-2607F4F1886E}" type="sibTrans" cxnId="{86B1D3FF-EBC5-4DBA-8A0C-D61DCADE5A14}">
      <dgm:prSet/>
      <dgm:spPr/>
      <dgm:t>
        <a:bodyPr/>
        <a:lstStyle/>
        <a:p>
          <a:endParaRPr lang="en-US"/>
        </a:p>
      </dgm:t>
    </dgm:pt>
    <dgm:pt modelId="{2C102EB8-03BD-4C5F-8858-07E78D2AD0B6}">
      <dgm:prSet/>
      <dgm:spPr/>
      <dgm:t>
        <a:bodyPr/>
        <a:lstStyle/>
        <a:p>
          <a:r>
            <a:rPr lang="en-US"/>
            <a:t>✅ Reduces e-waste | ✅ Promotes circular economy</a:t>
          </a:r>
        </a:p>
      </dgm:t>
    </dgm:pt>
    <dgm:pt modelId="{5B464FD5-2F0A-48DA-B592-B386A8F2DBDF}" type="parTrans" cxnId="{682FBE8F-FEB0-491C-8F5D-A9E27E844CEF}">
      <dgm:prSet/>
      <dgm:spPr/>
      <dgm:t>
        <a:bodyPr/>
        <a:lstStyle/>
        <a:p>
          <a:endParaRPr lang="en-US"/>
        </a:p>
      </dgm:t>
    </dgm:pt>
    <dgm:pt modelId="{115C0EC5-1FEB-4E5B-A842-80CA82289AAB}" type="sibTrans" cxnId="{682FBE8F-FEB0-491C-8F5D-A9E27E844CEF}">
      <dgm:prSet/>
      <dgm:spPr/>
      <dgm:t>
        <a:bodyPr/>
        <a:lstStyle/>
        <a:p>
          <a:endParaRPr lang="en-US"/>
        </a:p>
      </dgm:t>
    </dgm:pt>
    <dgm:pt modelId="{89A1B4C9-03D2-4691-A4C8-6BBE2A7F4424}" type="pres">
      <dgm:prSet presAssocID="{FEFAA0C1-96B2-4BAC-A751-D9BDF2D69EDE}" presName="linear" presStyleCnt="0">
        <dgm:presLayoutVars>
          <dgm:animLvl val="lvl"/>
          <dgm:resizeHandles val="exact"/>
        </dgm:presLayoutVars>
      </dgm:prSet>
      <dgm:spPr/>
    </dgm:pt>
    <dgm:pt modelId="{1DF43349-B324-4A53-8F1E-157079D5BFEE}" type="pres">
      <dgm:prSet presAssocID="{36B9FCCA-D48C-42FB-ABE6-E40B993626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DC5C84-5DB7-4163-BBEA-D504AAC95E31}" type="pres">
      <dgm:prSet presAssocID="{7392FA7E-5B0F-48EF-8E57-D276A90C7B8E}" presName="spacer" presStyleCnt="0"/>
      <dgm:spPr/>
    </dgm:pt>
    <dgm:pt modelId="{10121AFE-84C1-4339-A49D-A1FCA02D65B0}" type="pres">
      <dgm:prSet presAssocID="{4094BC72-9F8E-447A-9C2D-7352CDE7E7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EF30EE-D5B6-4203-ACE6-EF885043E406}" type="pres">
      <dgm:prSet presAssocID="{A03C9C49-FACD-42F3-9265-29D6C0F24146}" presName="spacer" presStyleCnt="0"/>
      <dgm:spPr/>
    </dgm:pt>
    <dgm:pt modelId="{282A774E-6396-4840-A991-69729D8057FC}" type="pres">
      <dgm:prSet presAssocID="{26FD54BD-5EB5-45E4-9E14-6D3BA158C1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B832BB-967E-4BC5-BB4D-F01B6FF77829}" type="pres">
      <dgm:prSet presAssocID="{310ED20E-6D20-40AF-84CF-2607F4F1886E}" presName="spacer" presStyleCnt="0"/>
      <dgm:spPr/>
    </dgm:pt>
    <dgm:pt modelId="{A8E98101-6867-437F-A2E6-F233253F85FB}" type="pres">
      <dgm:prSet presAssocID="{2C102EB8-03BD-4C5F-8858-07E78D2AD0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76D71B-CEFA-4F35-9447-AAB7AE3BBFB1}" type="presOf" srcId="{4094BC72-9F8E-447A-9C2D-7352CDE7E7CB}" destId="{10121AFE-84C1-4339-A49D-A1FCA02D65B0}" srcOrd="0" destOrd="0" presId="urn:microsoft.com/office/officeart/2005/8/layout/vList2"/>
    <dgm:cxn modelId="{682FBE8F-FEB0-491C-8F5D-A9E27E844CEF}" srcId="{FEFAA0C1-96B2-4BAC-A751-D9BDF2D69EDE}" destId="{2C102EB8-03BD-4C5F-8858-07E78D2AD0B6}" srcOrd="3" destOrd="0" parTransId="{5B464FD5-2F0A-48DA-B592-B386A8F2DBDF}" sibTransId="{115C0EC5-1FEB-4E5B-A842-80CA82289AAB}"/>
    <dgm:cxn modelId="{874A54AA-5DBE-40EC-BA4F-FB45520C58DA}" type="presOf" srcId="{36B9FCCA-D48C-42FB-ABE6-E40B9936260A}" destId="{1DF43349-B324-4A53-8F1E-157079D5BFEE}" srcOrd="0" destOrd="0" presId="urn:microsoft.com/office/officeart/2005/8/layout/vList2"/>
    <dgm:cxn modelId="{D76DF1C1-EA88-4C64-8E44-3CB3BD47E4ED}" type="presOf" srcId="{2C102EB8-03BD-4C5F-8858-07E78D2AD0B6}" destId="{A8E98101-6867-437F-A2E6-F233253F85FB}" srcOrd="0" destOrd="0" presId="urn:microsoft.com/office/officeart/2005/8/layout/vList2"/>
    <dgm:cxn modelId="{854B1AC8-B680-4F33-AEE0-79EA0DD184BB}" type="presOf" srcId="{FEFAA0C1-96B2-4BAC-A751-D9BDF2D69EDE}" destId="{89A1B4C9-03D2-4691-A4C8-6BBE2A7F4424}" srcOrd="0" destOrd="0" presId="urn:microsoft.com/office/officeart/2005/8/layout/vList2"/>
    <dgm:cxn modelId="{BF35D3C8-5BE1-4AFC-A251-0A774223542B}" srcId="{FEFAA0C1-96B2-4BAC-A751-D9BDF2D69EDE}" destId="{4094BC72-9F8E-447A-9C2D-7352CDE7E7CB}" srcOrd="1" destOrd="0" parTransId="{8F5C7527-192A-4FBD-96CD-F99EDA0174C8}" sibTransId="{A03C9C49-FACD-42F3-9265-29D6C0F24146}"/>
    <dgm:cxn modelId="{538F16D2-E2B6-466B-A4DE-D2CD8829B284}" type="presOf" srcId="{26FD54BD-5EB5-45E4-9E14-6D3BA158C1A8}" destId="{282A774E-6396-4840-A991-69729D8057FC}" srcOrd="0" destOrd="0" presId="urn:microsoft.com/office/officeart/2005/8/layout/vList2"/>
    <dgm:cxn modelId="{DD4522FD-EC1B-4A9F-A215-8F51DBAF0959}" srcId="{FEFAA0C1-96B2-4BAC-A751-D9BDF2D69EDE}" destId="{36B9FCCA-D48C-42FB-ABE6-E40B9936260A}" srcOrd="0" destOrd="0" parTransId="{CDF3AEF9-DE44-4E0C-BF7D-CE63BB2E790A}" sibTransId="{7392FA7E-5B0F-48EF-8E57-D276A90C7B8E}"/>
    <dgm:cxn modelId="{86B1D3FF-EBC5-4DBA-8A0C-D61DCADE5A14}" srcId="{FEFAA0C1-96B2-4BAC-A751-D9BDF2D69EDE}" destId="{26FD54BD-5EB5-45E4-9E14-6D3BA158C1A8}" srcOrd="2" destOrd="0" parTransId="{879B6602-DC03-4508-BDCC-AA085DD47655}" sibTransId="{310ED20E-6D20-40AF-84CF-2607F4F1886E}"/>
    <dgm:cxn modelId="{EFD21832-986D-4CF9-94A6-D9867150CC61}" type="presParOf" srcId="{89A1B4C9-03D2-4691-A4C8-6BBE2A7F4424}" destId="{1DF43349-B324-4A53-8F1E-157079D5BFEE}" srcOrd="0" destOrd="0" presId="urn:microsoft.com/office/officeart/2005/8/layout/vList2"/>
    <dgm:cxn modelId="{AF3334BE-BCFE-4623-9F3A-931318F01DE5}" type="presParOf" srcId="{89A1B4C9-03D2-4691-A4C8-6BBE2A7F4424}" destId="{DEDC5C84-5DB7-4163-BBEA-D504AAC95E31}" srcOrd="1" destOrd="0" presId="urn:microsoft.com/office/officeart/2005/8/layout/vList2"/>
    <dgm:cxn modelId="{A83D9286-3941-415F-902B-95C6D261E809}" type="presParOf" srcId="{89A1B4C9-03D2-4691-A4C8-6BBE2A7F4424}" destId="{10121AFE-84C1-4339-A49D-A1FCA02D65B0}" srcOrd="2" destOrd="0" presId="urn:microsoft.com/office/officeart/2005/8/layout/vList2"/>
    <dgm:cxn modelId="{32DB9FE3-43D8-407F-A7F2-B0FA830E6BE1}" type="presParOf" srcId="{89A1B4C9-03D2-4691-A4C8-6BBE2A7F4424}" destId="{2EEF30EE-D5B6-4203-ACE6-EF885043E406}" srcOrd="3" destOrd="0" presId="urn:microsoft.com/office/officeart/2005/8/layout/vList2"/>
    <dgm:cxn modelId="{16133C95-CE26-46BD-A3B1-F79E45B7AE1F}" type="presParOf" srcId="{89A1B4C9-03D2-4691-A4C8-6BBE2A7F4424}" destId="{282A774E-6396-4840-A991-69729D8057FC}" srcOrd="4" destOrd="0" presId="urn:microsoft.com/office/officeart/2005/8/layout/vList2"/>
    <dgm:cxn modelId="{342F7EBF-CD92-4A65-90E4-213CBE1C1335}" type="presParOf" srcId="{89A1B4C9-03D2-4691-A4C8-6BBE2A7F4424}" destId="{CCB832BB-967E-4BC5-BB4D-F01B6FF77829}" srcOrd="5" destOrd="0" presId="urn:microsoft.com/office/officeart/2005/8/layout/vList2"/>
    <dgm:cxn modelId="{DA433C2F-9C60-4913-8E02-B98E453D284F}" type="presParOf" srcId="{89A1B4C9-03D2-4691-A4C8-6BBE2A7F4424}" destId="{A8E98101-6867-437F-A2E6-F233253F85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537AC-0E23-4082-8B3D-A05A047772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E5C59E-FC15-4AEC-ABBB-CD6BCD2879FF}">
      <dgm:prSet/>
      <dgm:spPr/>
      <dgm:t>
        <a:bodyPr/>
        <a:lstStyle/>
        <a:p>
          <a:pPr>
            <a:defRPr cap="all"/>
          </a:pPr>
          <a:r>
            <a:rPr lang="en-US"/>
            <a:t>Free SIMs and data for those in need</a:t>
          </a:r>
        </a:p>
      </dgm:t>
    </dgm:pt>
    <dgm:pt modelId="{F9D41CA6-D63C-4CB3-896F-B30D02E4143E}" type="parTrans" cxnId="{D542A315-1090-4ACE-AE70-3722CD29F5EA}">
      <dgm:prSet/>
      <dgm:spPr/>
      <dgm:t>
        <a:bodyPr/>
        <a:lstStyle/>
        <a:p>
          <a:endParaRPr lang="en-US"/>
        </a:p>
      </dgm:t>
    </dgm:pt>
    <dgm:pt modelId="{4603500D-8FB9-4ADD-9DC5-C67944E95A87}" type="sibTrans" cxnId="{D542A315-1090-4ACE-AE70-3722CD29F5EA}">
      <dgm:prSet/>
      <dgm:spPr/>
      <dgm:t>
        <a:bodyPr/>
        <a:lstStyle/>
        <a:p>
          <a:endParaRPr lang="en-US"/>
        </a:p>
      </dgm:t>
    </dgm:pt>
    <dgm:pt modelId="{796C9251-7C24-4611-9C41-54886D8D4F0D}">
      <dgm:prSet/>
      <dgm:spPr/>
      <dgm:t>
        <a:bodyPr/>
        <a:lstStyle/>
        <a:p>
          <a:pPr>
            <a:defRPr cap="all"/>
          </a:pPr>
          <a:r>
            <a:rPr lang="en-US"/>
            <a:t>Over 1 million people connected</a:t>
          </a:r>
        </a:p>
      </dgm:t>
    </dgm:pt>
    <dgm:pt modelId="{6CDABFAE-D1CD-4A28-92CD-230C5E25E6D6}" type="parTrans" cxnId="{38003E24-A9CA-4A4E-BE38-313B8433D37C}">
      <dgm:prSet/>
      <dgm:spPr/>
      <dgm:t>
        <a:bodyPr/>
        <a:lstStyle/>
        <a:p>
          <a:endParaRPr lang="en-US"/>
        </a:p>
      </dgm:t>
    </dgm:pt>
    <dgm:pt modelId="{53E117E9-8D10-44F0-B6FB-E37EF6F9161E}" type="sibTrans" cxnId="{38003E24-A9CA-4A4E-BE38-313B8433D37C}">
      <dgm:prSet/>
      <dgm:spPr/>
      <dgm:t>
        <a:bodyPr/>
        <a:lstStyle/>
        <a:p>
          <a:endParaRPr lang="en-US"/>
        </a:p>
      </dgm:t>
    </dgm:pt>
    <dgm:pt modelId="{7FD8E02E-3D14-455E-B8AE-C2630A01B25D}">
      <dgm:prSet/>
      <dgm:spPr/>
      <dgm:t>
        <a:bodyPr/>
        <a:lstStyle/>
        <a:p>
          <a:pPr>
            <a:defRPr cap="all"/>
          </a:pPr>
          <a:r>
            <a:rPr lang="en-US"/>
            <a:t>✅ Reduces digital poverty | ✅ Affordable access for all</a:t>
          </a:r>
        </a:p>
      </dgm:t>
    </dgm:pt>
    <dgm:pt modelId="{726E041A-ADB5-4C25-AD47-F67F6484E50E}" type="parTrans" cxnId="{EB716C3A-E14B-44D2-B249-56B5601E0B32}">
      <dgm:prSet/>
      <dgm:spPr/>
      <dgm:t>
        <a:bodyPr/>
        <a:lstStyle/>
        <a:p>
          <a:endParaRPr lang="en-US"/>
        </a:p>
      </dgm:t>
    </dgm:pt>
    <dgm:pt modelId="{CB6B5EE2-258F-4D74-AED2-945B8C4D688E}" type="sibTrans" cxnId="{EB716C3A-E14B-44D2-B249-56B5601E0B32}">
      <dgm:prSet/>
      <dgm:spPr/>
      <dgm:t>
        <a:bodyPr/>
        <a:lstStyle/>
        <a:p>
          <a:endParaRPr lang="en-US"/>
        </a:p>
      </dgm:t>
    </dgm:pt>
    <dgm:pt modelId="{4CD40558-6E3D-4DAE-9590-DECACBF5500B}" type="pres">
      <dgm:prSet presAssocID="{619537AC-0E23-4082-8B3D-A05A04777287}" presName="root" presStyleCnt="0">
        <dgm:presLayoutVars>
          <dgm:dir/>
          <dgm:resizeHandles val="exact"/>
        </dgm:presLayoutVars>
      </dgm:prSet>
      <dgm:spPr/>
    </dgm:pt>
    <dgm:pt modelId="{F7261EC2-8519-4A23-A65B-789BCA061436}" type="pres">
      <dgm:prSet presAssocID="{1CE5C59E-FC15-4AEC-ABBB-CD6BCD2879FF}" presName="compNode" presStyleCnt="0"/>
      <dgm:spPr/>
    </dgm:pt>
    <dgm:pt modelId="{3E8C8F77-E24F-4135-9728-3DB53E6EDA90}" type="pres">
      <dgm:prSet presAssocID="{1CE5C59E-FC15-4AEC-ABBB-CD6BCD2879F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DF8A024-7C3B-4D38-AA45-351CFAA721D7}" type="pres">
      <dgm:prSet presAssocID="{1CE5C59E-FC15-4AEC-ABBB-CD6BCD2879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A234C2-2D6F-4752-8BB2-7F230461DDD4}" type="pres">
      <dgm:prSet presAssocID="{1CE5C59E-FC15-4AEC-ABBB-CD6BCD2879FF}" presName="spaceRect" presStyleCnt="0"/>
      <dgm:spPr/>
    </dgm:pt>
    <dgm:pt modelId="{64AC0EF1-17BA-4FAC-8166-79875CABCFBE}" type="pres">
      <dgm:prSet presAssocID="{1CE5C59E-FC15-4AEC-ABBB-CD6BCD2879FF}" presName="textRect" presStyleLbl="revTx" presStyleIdx="0" presStyleCnt="3">
        <dgm:presLayoutVars>
          <dgm:chMax val="1"/>
          <dgm:chPref val="1"/>
        </dgm:presLayoutVars>
      </dgm:prSet>
      <dgm:spPr/>
    </dgm:pt>
    <dgm:pt modelId="{DF770185-6AB8-4135-A544-69C7529CF96B}" type="pres">
      <dgm:prSet presAssocID="{4603500D-8FB9-4ADD-9DC5-C67944E95A87}" presName="sibTrans" presStyleCnt="0"/>
      <dgm:spPr/>
    </dgm:pt>
    <dgm:pt modelId="{AA34ADED-4253-4F8C-AD99-055F1099B55E}" type="pres">
      <dgm:prSet presAssocID="{796C9251-7C24-4611-9C41-54886D8D4F0D}" presName="compNode" presStyleCnt="0"/>
      <dgm:spPr/>
    </dgm:pt>
    <dgm:pt modelId="{AE7A67B3-D1A4-425A-B5AB-26C9E1384A62}" type="pres">
      <dgm:prSet presAssocID="{796C9251-7C24-4611-9C41-54886D8D4F0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2DA32A-F5FE-44AF-A7C7-89561EC2CC3B}" type="pres">
      <dgm:prSet presAssocID="{796C9251-7C24-4611-9C41-54886D8D4F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F930B2C-8168-44C0-B970-B6B22E639126}" type="pres">
      <dgm:prSet presAssocID="{796C9251-7C24-4611-9C41-54886D8D4F0D}" presName="spaceRect" presStyleCnt="0"/>
      <dgm:spPr/>
    </dgm:pt>
    <dgm:pt modelId="{B805A376-6063-4B56-A06C-DA83605402B8}" type="pres">
      <dgm:prSet presAssocID="{796C9251-7C24-4611-9C41-54886D8D4F0D}" presName="textRect" presStyleLbl="revTx" presStyleIdx="1" presStyleCnt="3">
        <dgm:presLayoutVars>
          <dgm:chMax val="1"/>
          <dgm:chPref val="1"/>
        </dgm:presLayoutVars>
      </dgm:prSet>
      <dgm:spPr/>
    </dgm:pt>
    <dgm:pt modelId="{ED5CD989-4235-49CD-A14E-788EC3AD8CF5}" type="pres">
      <dgm:prSet presAssocID="{53E117E9-8D10-44F0-B6FB-E37EF6F9161E}" presName="sibTrans" presStyleCnt="0"/>
      <dgm:spPr/>
    </dgm:pt>
    <dgm:pt modelId="{E3AAE812-390A-46B2-BAD9-0805D2BB6E1C}" type="pres">
      <dgm:prSet presAssocID="{7FD8E02E-3D14-455E-B8AE-C2630A01B25D}" presName="compNode" presStyleCnt="0"/>
      <dgm:spPr/>
    </dgm:pt>
    <dgm:pt modelId="{3C716BEC-852B-4EEA-BF0A-101D81215E2C}" type="pres">
      <dgm:prSet presAssocID="{7FD8E02E-3D14-455E-B8AE-C2630A01B25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1FE24F-2CED-4F2F-B9A8-08A02AE10AED}" type="pres">
      <dgm:prSet presAssocID="{7FD8E02E-3D14-455E-B8AE-C2630A01B2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FE0033E-9085-4D1C-B3EA-9B140D7CFD4C}" type="pres">
      <dgm:prSet presAssocID="{7FD8E02E-3D14-455E-B8AE-C2630A01B25D}" presName="spaceRect" presStyleCnt="0"/>
      <dgm:spPr/>
    </dgm:pt>
    <dgm:pt modelId="{6B835842-DC70-4EEA-96E0-28CCBB554EB3}" type="pres">
      <dgm:prSet presAssocID="{7FD8E02E-3D14-455E-B8AE-C2630A01B2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42A315-1090-4ACE-AE70-3722CD29F5EA}" srcId="{619537AC-0E23-4082-8B3D-A05A04777287}" destId="{1CE5C59E-FC15-4AEC-ABBB-CD6BCD2879FF}" srcOrd="0" destOrd="0" parTransId="{F9D41CA6-D63C-4CB3-896F-B30D02E4143E}" sibTransId="{4603500D-8FB9-4ADD-9DC5-C67944E95A87}"/>
    <dgm:cxn modelId="{38003E24-A9CA-4A4E-BE38-313B8433D37C}" srcId="{619537AC-0E23-4082-8B3D-A05A04777287}" destId="{796C9251-7C24-4611-9C41-54886D8D4F0D}" srcOrd="1" destOrd="0" parTransId="{6CDABFAE-D1CD-4A28-92CD-230C5E25E6D6}" sibTransId="{53E117E9-8D10-44F0-B6FB-E37EF6F9161E}"/>
    <dgm:cxn modelId="{EB716C3A-E14B-44D2-B249-56B5601E0B32}" srcId="{619537AC-0E23-4082-8B3D-A05A04777287}" destId="{7FD8E02E-3D14-455E-B8AE-C2630A01B25D}" srcOrd="2" destOrd="0" parTransId="{726E041A-ADB5-4C25-AD47-F67F6484E50E}" sibTransId="{CB6B5EE2-258F-4D74-AED2-945B8C4D688E}"/>
    <dgm:cxn modelId="{1E5D0788-FAF0-4645-AD90-E459FFA9E77B}" type="presOf" srcId="{796C9251-7C24-4611-9C41-54886D8D4F0D}" destId="{B805A376-6063-4B56-A06C-DA83605402B8}" srcOrd="0" destOrd="0" presId="urn:microsoft.com/office/officeart/2018/5/layout/IconLeafLabelList"/>
    <dgm:cxn modelId="{7463E689-C467-402D-97F5-99A860ECC046}" type="presOf" srcId="{1CE5C59E-FC15-4AEC-ABBB-CD6BCD2879FF}" destId="{64AC0EF1-17BA-4FAC-8166-79875CABCFBE}" srcOrd="0" destOrd="0" presId="urn:microsoft.com/office/officeart/2018/5/layout/IconLeafLabelList"/>
    <dgm:cxn modelId="{3F1608B9-5A9E-426B-8B8A-6F30B963BD9A}" type="presOf" srcId="{619537AC-0E23-4082-8B3D-A05A04777287}" destId="{4CD40558-6E3D-4DAE-9590-DECACBF5500B}" srcOrd="0" destOrd="0" presId="urn:microsoft.com/office/officeart/2018/5/layout/IconLeafLabelList"/>
    <dgm:cxn modelId="{E0A243BD-269E-4189-A76D-43B72467DF55}" type="presOf" srcId="{7FD8E02E-3D14-455E-B8AE-C2630A01B25D}" destId="{6B835842-DC70-4EEA-96E0-28CCBB554EB3}" srcOrd="0" destOrd="0" presId="urn:microsoft.com/office/officeart/2018/5/layout/IconLeafLabelList"/>
    <dgm:cxn modelId="{9E55CC8B-9A9B-4B7D-B413-6320665E90C1}" type="presParOf" srcId="{4CD40558-6E3D-4DAE-9590-DECACBF5500B}" destId="{F7261EC2-8519-4A23-A65B-789BCA061436}" srcOrd="0" destOrd="0" presId="urn:microsoft.com/office/officeart/2018/5/layout/IconLeafLabelList"/>
    <dgm:cxn modelId="{328ABB67-95C3-4B08-9D3B-6B6618D0F5A9}" type="presParOf" srcId="{F7261EC2-8519-4A23-A65B-789BCA061436}" destId="{3E8C8F77-E24F-4135-9728-3DB53E6EDA90}" srcOrd="0" destOrd="0" presId="urn:microsoft.com/office/officeart/2018/5/layout/IconLeafLabelList"/>
    <dgm:cxn modelId="{45FBFFF1-55AE-44DC-A6EF-6D52951D9562}" type="presParOf" srcId="{F7261EC2-8519-4A23-A65B-789BCA061436}" destId="{EDF8A024-7C3B-4D38-AA45-351CFAA721D7}" srcOrd="1" destOrd="0" presId="urn:microsoft.com/office/officeart/2018/5/layout/IconLeafLabelList"/>
    <dgm:cxn modelId="{CC292A8C-B23F-4062-AA86-D67C87D7E62A}" type="presParOf" srcId="{F7261EC2-8519-4A23-A65B-789BCA061436}" destId="{41A234C2-2D6F-4752-8BB2-7F230461DDD4}" srcOrd="2" destOrd="0" presId="urn:microsoft.com/office/officeart/2018/5/layout/IconLeafLabelList"/>
    <dgm:cxn modelId="{083AD048-0454-4B26-A113-4EE34A3CFFE8}" type="presParOf" srcId="{F7261EC2-8519-4A23-A65B-789BCA061436}" destId="{64AC0EF1-17BA-4FAC-8166-79875CABCFBE}" srcOrd="3" destOrd="0" presId="urn:microsoft.com/office/officeart/2018/5/layout/IconLeafLabelList"/>
    <dgm:cxn modelId="{D492D637-0533-475B-A6F2-EA9754D5372A}" type="presParOf" srcId="{4CD40558-6E3D-4DAE-9590-DECACBF5500B}" destId="{DF770185-6AB8-4135-A544-69C7529CF96B}" srcOrd="1" destOrd="0" presId="urn:microsoft.com/office/officeart/2018/5/layout/IconLeafLabelList"/>
    <dgm:cxn modelId="{84ECE7C4-97E8-4487-8C41-F4CDD8D99B5B}" type="presParOf" srcId="{4CD40558-6E3D-4DAE-9590-DECACBF5500B}" destId="{AA34ADED-4253-4F8C-AD99-055F1099B55E}" srcOrd="2" destOrd="0" presId="urn:microsoft.com/office/officeart/2018/5/layout/IconLeafLabelList"/>
    <dgm:cxn modelId="{71C2C98D-87CA-4646-83EE-4A6C3FFC803D}" type="presParOf" srcId="{AA34ADED-4253-4F8C-AD99-055F1099B55E}" destId="{AE7A67B3-D1A4-425A-B5AB-26C9E1384A62}" srcOrd="0" destOrd="0" presId="urn:microsoft.com/office/officeart/2018/5/layout/IconLeafLabelList"/>
    <dgm:cxn modelId="{FBA4EAEE-E3E2-48B8-BE98-7499BD72A5DD}" type="presParOf" srcId="{AA34ADED-4253-4F8C-AD99-055F1099B55E}" destId="{E52DA32A-F5FE-44AF-A7C7-89561EC2CC3B}" srcOrd="1" destOrd="0" presId="urn:microsoft.com/office/officeart/2018/5/layout/IconLeafLabelList"/>
    <dgm:cxn modelId="{32174F67-D972-438B-841C-4AEA3FD67DBF}" type="presParOf" srcId="{AA34ADED-4253-4F8C-AD99-055F1099B55E}" destId="{CF930B2C-8168-44C0-B970-B6B22E639126}" srcOrd="2" destOrd="0" presId="urn:microsoft.com/office/officeart/2018/5/layout/IconLeafLabelList"/>
    <dgm:cxn modelId="{7CF2CE1A-E830-4BD4-B5FA-84AD4F276BD5}" type="presParOf" srcId="{AA34ADED-4253-4F8C-AD99-055F1099B55E}" destId="{B805A376-6063-4B56-A06C-DA83605402B8}" srcOrd="3" destOrd="0" presId="urn:microsoft.com/office/officeart/2018/5/layout/IconLeafLabelList"/>
    <dgm:cxn modelId="{109F3AAC-6D36-44F0-A1BD-6FFDE8B837A3}" type="presParOf" srcId="{4CD40558-6E3D-4DAE-9590-DECACBF5500B}" destId="{ED5CD989-4235-49CD-A14E-788EC3AD8CF5}" srcOrd="3" destOrd="0" presId="urn:microsoft.com/office/officeart/2018/5/layout/IconLeafLabelList"/>
    <dgm:cxn modelId="{4A9FBD51-6BF5-4E95-9C8D-1AF7EA1EBDAD}" type="presParOf" srcId="{4CD40558-6E3D-4DAE-9590-DECACBF5500B}" destId="{E3AAE812-390A-46B2-BAD9-0805D2BB6E1C}" srcOrd="4" destOrd="0" presId="urn:microsoft.com/office/officeart/2018/5/layout/IconLeafLabelList"/>
    <dgm:cxn modelId="{AD475271-F656-476B-8DE5-CF522386101A}" type="presParOf" srcId="{E3AAE812-390A-46B2-BAD9-0805D2BB6E1C}" destId="{3C716BEC-852B-4EEA-BF0A-101D81215E2C}" srcOrd="0" destOrd="0" presId="urn:microsoft.com/office/officeart/2018/5/layout/IconLeafLabelList"/>
    <dgm:cxn modelId="{AD53A068-F639-4EF3-B151-3F185B36285E}" type="presParOf" srcId="{E3AAE812-390A-46B2-BAD9-0805D2BB6E1C}" destId="{031FE24F-2CED-4F2F-B9A8-08A02AE10AED}" srcOrd="1" destOrd="0" presId="urn:microsoft.com/office/officeart/2018/5/layout/IconLeafLabelList"/>
    <dgm:cxn modelId="{85944147-1BBF-4C75-9615-ECAF8CF0783C}" type="presParOf" srcId="{E3AAE812-390A-46B2-BAD9-0805D2BB6E1C}" destId="{9FE0033E-9085-4D1C-B3EA-9B140D7CFD4C}" srcOrd="2" destOrd="0" presId="urn:microsoft.com/office/officeart/2018/5/layout/IconLeafLabelList"/>
    <dgm:cxn modelId="{ECF1957E-726D-4A6F-89E5-D1EDBBB28921}" type="presParOf" srcId="{E3AAE812-390A-46B2-BAD9-0805D2BB6E1C}" destId="{6B835842-DC70-4EEA-96E0-28CCBB554EB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43D6A4-5409-4962-B448-3461265627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B2AE2B6-19BB-4964-B37B-D48F56A2B6F0}">
      <dgm:prSet/>
      <dgm:spPr/>
      <dgm:t>
        <a:bodyPr/>
        <a:lstStyle/>
        <a:p>
          <a:r>
            <a:rPr lang="en-US"/>
            <a:t>Help with online basics: emails, NHS bookings, etc.</a:t>
          </a:r>
        </a:p>
      </dgm:t>
    </dgm:pt>
    <dgm:pt modelId="{2FDE65A3-9660-4503-BC96-9DC1ED8D8783}" type="parTrans" cxnId="{7C73B3F7-B439-4E9E-9636-3E0C4B5E434D}">
      <dgm:prSet/>
      <dgm:spPr/>
      <dgm:t>
        <a:bodyPr/>
        <a:lstStyle/>
        <a:p>
          <a:endParaRPr lang="en-US"/>
        </a:p>
      </dgm:t>
    </dgm:pt>
    <dgm:pt modelId="{9ED7CCD2-EC66-459F-8112-DFA99471DA4C}" type="sibTrans" cxnId="{7C73B3F7-B439-4E9E-9636-3E0C4B5E434D}">
      <dgm:prSet/>
      <dgm:spPr/>
      <dgm:t>
        <a:bodyPr/>
        <a:lstStyle/>
        <a:p>
          <a:endParaRPr lang="en-US"/>
        </a:p>
      </dgm:t>
    </dgm:pt>
    <dgm:pt modelId="{ED69ED45-4DB0-4BDD-8779-9B4C50C74AF4}">
      <dgm:prSet/>
      <dgm:spPr/>
      <dgm:t>
        <a:bodyPr/>
        <a:lstStyle/>
        <a:p>
          <a:r>
            <a:rPr lang="en-US"/>
            <a:t>Run by Vodafone, Lloyds, and We Are Digital</a:t>
          </a:r>
        </a:p>
      </dgm:t>
    </dgm:pt>
    <dgm:pt modelId="{620ECD7F-C3B9-4FD3-8F19-6D795D840B00}" type="parTrans" cxnId="{21573912-D410-4A21-8F33-DBACCAFB3F5D}">
      <dgm:prSet/>
      <dgm:spPr/>
      <dgm:t>
        <a:bodyPr/>
        <a:lstStyle/>
        <a:p>
          <a:endParaRPr lang="en-US"/>
        </a:p>
      </dgm:t>
    </dgm:pt>
    <dgm:pt modelId="{709027F6-D057-4C06-BFED-71CA0D89E08E}" type="sibTrans" cxnId="{21573912-D410-4A21-8F33-DBACCAFB3F5D}">
      <dgm:prSet/>
      <dgm:spPr/>
      <dgm:t>
        <a:bodyPr/>
        <a:lstStyle/>
        <a:p>
          <a:endParaRPr lang="en-US"/>
        </a:p>
      </dgm:t>
    </dgm:pt>
    <dgm:pt modelId="{296A52D1-4041-40CB-A4A7-402CA0AB8B3D}">
      <dgm:prSet/>
      <dgm:spPr/>
      <dgm:t>
        <a:bodyPr/>
        <a:lstStyle/>
        <a:p>
          <a:r>
            <a:rPr lang="en-US"/>
            <a:t>✅ Empowers users | ✅ Prevents tech waste</a:t>
          </a:r>
        </a:p>
      </dgm:t>
    </dgm:pt>
    <dgm:pt modelId="{89C334F7-B781-4D6F-9885-4C1011FD7C68}" type="parTrans" cxnId="{F6DA0112-A308-4595-B318-5594093888D9}">
      <dgm:prSet/>
      <dgm:spPr/>
      <dgm:t>
        <a:bodyPr/>
        <a:lstStyle/>
        <a:p>
          <a:endParaRPr lang="en-US"/>
        </a:p>
      </dgm:t>
    </dgm:pt>
    <dgm:pt modelId="{E8C01E5C-8332-4613-8706-393081238472}" type="sibTrans" cxnId="{F6DA0112-A308-4595-B318-5594093888D9}">
      <dgm:prSet/>
      <dgm:spPr/>
      <dgm:t>
        <a:bodyPr/>
        <a:lstStyle/>
        <a:p>
          <a:endParaRPr lang="en-US"/>
        </a:p>
      </dgm:t>
    </dgm:pt>
    <dgm:pt modelId="{2A9ADA85-C129-42C6-B250-36300281A083}" type="pres">
      <dgm:prSet presAssocID="{2F43D6A4-5409-4962-B448-3461265627FE}" presName="root" presStyleCnt="0">
        <dgm:presLayoutVars>
          <dgm:dir/>
          <dgm:resizeHandles val="exact"/>
        </dgm:presLayoutVars>
      </dgm:prSet>
      <dgm:spPr/>
    </dgm:pt>
    <dgm:pt modelId="{E19B8D44-D1F7-40D0-8724-3988DE4D7740}" type="pres">
      <dgm:prSet presAssocID="{2F43D6A4-5409-4962-B448-3461265627FE}" presName="container" presStyleCnt="0">
        <dgm:presLayoutVars>
          <dgm:dir/>
          <dgm:resizeHandles val="exact"/>
        </dgm:presLayoutVars>
      </dgm:prSet>
      <dgm:spPr/>
    </dgm:pt>
    <dgm:pt modelId="{09B89EFA-956D-499B-BB9D-641410011D29}" type="pres">
      <dgm:prSet presAssocID="{3B2AE2B6-19BB-4964-B37B-D48F56A2B6F0}" presName="compNode" presStyleCnt="0"/>
      <dgm:spPr/>
    </dgm:pt>
    <dgm:pt modelId="{806D2654-2FA7-40BC-825A-3FD1054A04A2}" type="pres">
      <dgm:prSet presAssocID="{3B2AE2B6-19BB-4964-B37B-D48F56A2B6F0}" presName="iconBgRect" presStyleLbl="bgShp" presStyleIdx="0" presStyleCnt="3"/>
      <dgm:spPr/>
    </dgm:pt>
    <dgm:pt modelId="{FC580EAB-DF29-47C2-8F1B-C85555A9090B}" type="pres">
      <dgm:prSet presAssocID="{3B2AE2B6-19BB-4964-B37B-D48F56A2B6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853F1C4-3033-4FA9-844A-F598F58C6671}" type="pres">
      <dgm:prSet presAssocID="{3B2AE2B6-19BB-4964-B37B-D48F56A2B6F0}" presName="spaceRect" presStyleCnt="0"/>
      <dgm:spPr/>
    </dgm:pt>
    <dgm:pt modelId="{85C95549-2E88-410C-B654-5BC359E4F1DA}" type="pres">
      <dgm:prSet presAssocID="{3B2AE2B6-19BB-4964-B37B-D48F56A2B6F0}" presName="textRect" presStyleLbl="revTx" presStyleIdx="0" presStyleCnt="3">
        <dgm:presLayoutVars>
          <dgm:chMax val="1"/>
          <dgm:chPref val="1"/>
        </dgm:presLayoutVars>
      </dgm:prSet>
      <dgm:spPr/>
    </dgm:pt>
    <dgm:pt modelId="{79C15538-041A-446A-9C6E-49E1FB3CFA85}" type="pres">
      <dgm:prSet presAssocID="{9ED7CCD2-EC66-459F-8112-DFA99471DA4C}" presName="sibTrans" presStyleLbl="sibTrans2D1" presStyleIdx="0" presStyleCnt="0"/>
      <dgm:spPr/>
    </dgm:pt>
    <dgm:pt modelId="{10218453-6F03-40B0-9687-C6859F30E0E2}" type="pres">
      <dgm:prSet presAssocID="{ED69ED45-4DB0-4BDD-8779-9B4C50C74AF4}" presName="compNode" presStyleCnt="0"/>
      <dgm:spPr/>
    </dgm:pt>
    <dgm:pt modelId="{6AFF937E-D37E-481E-82F5-44559B55C5C1}" type="pres">
      <dgm:prSet presAssocID="{ED69ED45-4DB0-4BDD-8779-9B4C50C74AF4}" presName="iconBgRect" presStyleLbl="bgShp" presStyleIdx="1" presStyleCnt="3"/>
      <dgm:spPr/>
    </dgm:pt>
    <dgm:pt modelId="{32E38023-0D28-49B9-869B-996E75F2F804}" type="pres">
      <dgm:prSet presAssocID="{ED69ED45-4DB0-4BDD-8779-9B4C50C74A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0A2B8D-16EC-458B-8ED7-1CA1B8A51052}" type="pres">
      <dgm:prSet presAssocID="{ED69ED45-4DB0-4BDD-8779-9B4C50C74AF4}" presName="spaceRect" presStyleCnt="0"/>
      <dgm:spPr/>
    </dgm:pt>
    <dgm:pt modelId="{B7961ADE-A5C2-4417-9D6F-C0BC0F55D847}" type="pres">
      <dgm:prSet presAssocID="{ED69ED45-4DB0-4BDD-8779-9B4C50C74AF4}" presName="textRect" presStyleLbl="revTx" presStyleIdx="1" presStyleCnt="3">
        <dgm:presLayoutVars>
          <dgm:chMax val="1"/>
          <dgm:chPref val="1"/>
        </dgm:presLayoutVars>
      </dgm:prSet>
      <dgm:spPr/>
    </dgm:pt>
    <dgm:pt modelId="{F9536406-71F1-4C58-94FA-5EFEC1A85125}" type="pres">
      <dgm:prSet presAssocID="{709027F6-D057-4C06-BFED-71CA0D89E08E}" presName="sibTrans" presStyleLbl="sibTrans2D1" presStyleIdx="0" presStyleCnt="0"/>
      <dgm:spPr/>
    </dgm:pt>
    <dgm:pt modelId="{32D95036-F33A-4AA8-AA34-FF57CB78E170}" type="pres">
      <dgm:prSet presAssocID="{296A52D1-4041-40CB-A4A7-402CA0AB8B3D}" presName="compNode" presStyleCnt="0"/>
      <dgm:spPr/>
    </dgm:pt>
    <dgm:pt modelId="{428EB80E-A925-4397-B967-17FF9430D3EC}" type="pres">
      <dgm:prSet presAssocID="{296A52D1-4041-40CB-A4A7-402CA0AB8B3D}" presName="iconBgRect" presStyleLbl="bgShp" presStyleIdx="2" presStyleCnt="3"/>
      <dgm:spPr/>
    </dgm:pt>
    <dgm:pt modelId="{EE540BC0-E8C6-4EB0-8315-84AC98F01F13}" type="pres">
      <dgm:prSet presAssocID="{296A52D1-4041-40CB-A4A7-402CA0AB8B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7B4255-4249-4870-91DC-F2EEC4AF9493}" type="pres">
      <dgm:prSet presAssocID="{296A52D1-4041-40CB-A4A7-402CA0AB8B3D}" presName="spaceRect" presStyleCnt="0"/>
      <dgm:spPr/>
    </dgm:pt>
    <dgm:pt modelId="{451826DE-9CB5-4043-B1A3-D03C374FB8D1}" type="pres">
      <dgm:prSet presAssocID="{296A52D1-4041-40CB-A4A7-402CA0AB8B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DA0112-A308-4595-B318-5594093888D9}" srcId="{2F43D6A4-5409-4962-B448-3461265627FE}" destId="{296A52D1-4041-40CB-A4A7-402CA0AB8B3D}" srcOrd="2" destOrd="0" parTransId="{89C334F7-B781-4D6F-9885-4C1011FD7C68}" sibTransId="{E8C01E5C-8332-4613-8706-393081238472}"/>
    <dgm:cxn modelId="{21573912-D410-4A21-8F33-DBACCAFB3F5D}" srcId="{2F43D6A4-5409-4962-B448-3461265627FE}" destId="{ED69ED45-4DB0-4BDD-8779-9B4C50C74AF4}" srcOrd="1" destOrd="0" parTransId="{620ECD7F-C3B9-4FD3-8F19-6D795D840B00}" sibTransId="{709027F6-D057-4C06-BFED-71CA0D89E08E}"/>
    <dgm:cxn modelId="{AF9C9147-5DFB-4E06-B365-F92AE50F1EDD}" type="presOf" srcId="{ED69ED45-4DB0-4BDD-8779-9B4C50C74AF4}" destId="{B7961ADE-A5C2-4417-9D6F-C0BC0F55D847}" srcOrd="0" destOrd="0" presId="urn:microsoft.com/office/officeart/2018/2/layout/IconCircleList"/>
    <dgm:cxn modelId="{89F50BA1-1B4C-433C-A4BC-B1737C4B0A71}" type="presOf" srcId="{296A52D1-4041-40CB-A4A7-402CA0AB8B3D}" destId="{451826DE-9CB5-4043-B1A3-D03C374FB8D1}" srcOrd="0" destOrd="0" presId="urn:microsoft.com/office/officeart/2018/2/layout/IconCircleList"/>
    <dgm:cxn modelId="{055977A8-DFDB-4B21-8DE0-CE4DEE9AD33B}" type="presOf" srcId="{2F43D6A4-5409-4962-B448-3461265627FE}" destId="{2A9ADA85-C129-42C6-B250-36300281A083}" srcOrd="0" destOrd="0" presId="urn:microsoft.com/office/officeart/2018/2/layout/IconCircleList"/>
    <dgm:cxn modelId="{36C333BF-34B6-47E3-8EDC-DAAE8A1AE5F2}" type="presOf" srcId="{3B2AE2B6-19BB-4964-B37B-D48F56A2B6F0}" destId="{85C95549-2E88-410C-B654-5BC359E4F1DA}" srcOrd="0" destOrd="0" presId="urn:microsoft.com/office/officeart/2018/2/layout/IconCircleList"/>
    <dgm:cxn modelId="{B2EE2BCF-1AF1-418B-A834-21EBD8ACA6D6}" type="presOf" srcId="{709027F6-D057-4C06-BFED-71CA0D89E08E}" destId="{F9536406-71F1-4C58-94FA-5EFEC1A85125}" srcOrd="0" destOrd="0" presId="urn:microsoft.com/office/officeart/2018/2/layout/IconCircleList"/>
    <dgm:cxn modelId="{43DA53DD-B1D0-48B9-B2E9-24558D92ABC6}" type="presOf" srcId="{9ED7CCD2-EC66-459F-8112-DFA99471DA4C}" destId="{79C15538-041A-446A-9C6E-49E1FB3CFA85}" srcOrd="0" destOrd="0" presId="urn:microsoft.com/office/officeart/2018/2/layout/IconCircleList"/>
    <dgm:cxn modelId="{7C73B3F7-B439-4E9E-9636-3E0C4B5E434D}" srcId="{2F43D6A4-5409-4962-B448-3461265627FE}" destId="{3B2AE2B6-19BB-4964-B37B-D48F56A2B6F0}" srcOrd="0" destOrd="0" parTransId="{2FDE65A3-9660-4503-BC96-9DC1ED8D8783}" sibTransId="{9ED7CCD2-EC66-459F-8112-DFA99471DA4C}"/>
    <dgm:cxn modelId="{84DF7EA9-BC4B-487A-AA9C-D0FB1A7DC210}" type="presParOf" srcId="{2A9ADA85-C129-42C6-B250-36300281A083}" destId="{E19B8D44-D1F7-40D0-8724-3988DE4D7740}" srcOrd="0" destOrd="0" presId="urn:microsoft.com/office/officeart/2018/2/layout/IconCircleList"/>
    <dgm:cxn modelId="{87458E0B-1DE9-4D21-8F36-70BA206918E4}" type="presParOf" srcId="{E19B8D44-D1F7-40D0-8724-3988DE4D7740}" destId="{09B89EFA-956D-499B-BB9D-641410011D29}" srcOrd="0" destOrd="0" presId="urn:microsoft.com/office/officeart/2018/2/layout/IconCircleList"/>
    <dgm:cxn modelId="{784A1F6D-6E01-48A0-8D06-8364F66CA1A7}" type="presParOf" srcId="{09B89EFA-956D-499B-BB9D-641410011D29}" destId="{806D2654-2FA7-40BC-825A-3FD1054A04A2}" srcOrd="0" destOrd="0" presId="urn:microsoft.com/office/officeart/2018/2/layout/IconCircleList"/>
    <dgm:cxn modelId="{C065C321-1282-42DC-893F-2723D01D8B37}" type="presParOf" srcId="{09B89EFA-956D-499B-BB9D-641410011D29}" destId="{FC580EAB-DF29-47C2-8F1B-C85555A9090B}" srcOrd="1" destOrd="0" presId="urn:microsoft.com/office/officeart/2018/2/layout/IconCircleList"/>
    <dgm:cxn modelId="{CEBD4C25-EE6A-4263-87D1-361F05C7DDE1}" type="presParOf" srcId="{09B89EFA-956D-499B-BB9D-641410011D29}" destId="{F853F1C4-3033-4FA9-844A-F598F58C6671}" srcOrd="2" destOrd="0" presId="urn:microsoft.com/office/officeart/2018/2/layout/IconCircleList"/>
    <dgm:cxn modelId="{50457290-3877-44B8-B61C-C4349E3DD97D}" type="presParOf" srcId="{09B89EFA-956D-499B-BB9D-641410011D29}" destId="{85C95549-2E88-410C-B654-5BC359E4F1DA}" srcOrd="3" destOrd="0" presId="urn:microsoft.com/office/officeart/2018/2/layout/IconCircleList"/>
    <dgm:cxn modelId="{BFCB8492-3EA7-4701-B307-E578EF395B0F}" type="presParOf" srcId="{E19B8D44-D1F7-40D0-8724-3988DE4D7740}" destId="{79C15538-041A-446A-9C6E-49E1FB3CFA85}" srcOrd="1" destOrd="0" presId="urn:microsoft.com/office/officeart/2018/2/layout/IconCircleList"/>
    <dgm:cxn modelId="{D9F3FF06-1FA9-4BA3-9E20-1F77FF8DD053}" type="presParOf" srcId="{E19B8D44-D1F7-40D0-8724-3988DE4D7740}" destId="{10218453-6F03-40B0-9687-C6859F30E0E2}" srcOrd="2" destOrd="0" presId="urn:microsoft.com/office/officeart/2018/2/layout/IconCircleList"/>
    <dgm:cxn modelId="{1EFA8481-20E2-44FD-A85F-D6D4CC258FEC}" type="presParOf" srcId="{10218453-6F03-40B0-9687-C6859F30E0E2}" destId="{6AFF937E-D37E-481E-82F5-44559B55C5C1}" srcOrd="0" destOrd="0" presId="urn:microsoft.com/office/officeart/2018/2/layout/IconCircleList"/>
    <dgm:cxn modelId="{209303AC-F1D5-4372-B6CE-C50A6C019461}" type="presParOf" srcId="{10218453-6F03-40B0-9687-C6859F30E0E2}" destId="{32E38023-0D28-49B9-869B-996E75F2F804}" srcOrd="1" destOrd="0" presId="urn:microsoft.com/office/officeart/2018/2/layout/IconCircleList"/>
    <dgm:cxn modelId="{0CCE0607-CAFC-4E73-A5AA-D6732A11C222}" type="presParOf" srcId="{10218453-6F03-40B0-9687-C6859F30E0E2}" destId="{790A2B8D-16EC-458B-8ED7-1CA1B8A51052}" srcOrd="2" destOrd="0" presId="urn:microsoft.com/office/officeart/2018/2/layout/IconCircleList"/>
    <dgm:cxn modelId="{90064596-1467-4D6F-A8F8-675D5E38C58C}" type="presParOf" srcId="{10218453-6F03-40B0-9687-C6859F30E0E2}" destId="{B7961ADE-A5C2-4417-9D6F-C0BC0F55D847}" srcOrd="3" destOrd="0" presId="urn:microsoft.com/office/officeart/2018/2/layout/IconCircleList"/>
    <dgm:cxn modelId="{25BAE2FB-83A0-4D55-9955-68B8BDDD5BB8}" type="presParOf" srcId="{E19B8D44-D1F7-40D0-8724-3988DE4D7740}" destId="{F9536406-71F1-4C58-94FA-5EFEC1A85125}" srcOrd="3" destOrd="0" presId="urn:microsoft.com/office/officeart/2018/2/layout/IconCircleList"/>
    <dgm:cxn modelId="{5491CE98-32CB-48ED-9BEC-74302B667B2C}" type="presParOf" srcId="{E19B8D44-D1F7-40D0-8724-3988DE4D7740}" destId="{32D95036-F33A-4AA8-AA34-FF57CB78E170}" srcOrd="4" destOrd="0" presId="urn:microsoft.com/office/officeart/2018/2/layout/IconCircleList"/>
    <dgm:cxn modelId="{9A7DDB0D-6B87-4AA4-932C-38BBB2EFDCD9}" type="presParOf" srcId="{32D95036-F33A-4AA8-AA34-FF57CB78E170}" destId="{428EB80E-A925-4397-B967-17FF9430D3EC}" srcOrd="0" destOrd="0" presId="urn:microsoft.com/office/officeart/2018/2/layout/IconCircleList"/>
    <dgm:cxn modelId="{6BACAA9E-93C6-4CA1-A590-4ACFA358638E}" type="presParOf" srcId="{32D95036-F33A-4AA8-AA34-FF57CB78E170}" destId="{EE540BC0-E8C6-4EB0-8315-84AC98F01F13}" srcOrd="1" destOrd="0" presId="urn:microsoft.com/office/officeart/2018/2/layout/IconCircleList"/>
    <dgm:cxn modelId="{B0A5D4F0-F922-470E-83CC-9D107BFBA631}" type="presParOf" srcId="{32D95036-F33A-4AA8-AA34-FF57CB78E170}" destId="{0A7B4255-4249-4870-91DC-F2EEC4AF9493}" srcOrd="2" destOrd="0" presId="urn:microsoft.com/office/officeart/2018/2/layout/IconCircleList"/>
    <dgm:cxn modelId="{68853927-4A82-4635-9792-F427D7E885FA}" type="presParOf" srcId="{32D95036-F33A-4AA8-AA34-FF57CB78E170}" destId="{451826DE-9CB5-4043-B1A3-D03C374FB8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0048C-5017-4041-A5EB-DC8EE39D8F0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86E35F-08D5-4067-AD7E-2354374495C0}">
      <dgm:prSet/>
      <dgm:spPr/>
      <dgm:t>
        <a:bodyPr/>
        <a:lstStyle/>
        <a:p>
          <a:r>
            <a:rPr lang="en-US"/>
            <a:t>Barnardo’s | Good Things Foundation</a:t>
          </a:r>
        </a:p>
      </dgm:t>
    </dgm:pt>
    <dgm:pt modelId="{AD73DDD5-14D2-4DF8-AA8C-643C49716FB6}" type="parTrans" cxnId="{B0D1F934-5931-476F-9CFB-71A20D4B34E2}">
      <dgm:prSet/>
      <dgm:spPr/>
      <dgm:t>
        <a:bodyPr/>
        <a:lstStyle/>
        <a:p>
          <a:endParaRPr lang="en-US"/>
        </a:p>
      </dgm:t>
    </dgm:pt>
    <dgm:pt modelId="{53D2ECD3-0622-478D-9360-2F346C7C40DB}" type="sibTrans" cxnId="{B0D1F934-5931-476F-9CFB-71A20D4B34E2}">
      <dgm:prSet/>
      <dgm:spPr/>
      <dgm:t>
        <a:bodyPr/>
        <a:lstStyle/>
        <a:p>
          <a:endParaRPr lang="en-US"/>
        </a:p>
      </dgm:t>
    </dgm:pt>
    <dgm:pt modelId="{5C6FF02F-D66B-4B66-9220-CEC905225704}">
      <dgm:prSet/>
      <dgm:spPr/>
      <dgm:t>
        <a:bodyPr/>
        <a:lstStyle/>
        <a:p>
          <a:r>
            <a:rPr lang="en-US"/>
            <a:t>British Red Cross | Refugee Council</a:t>
          </a:r>
        </a:p>
      </dgm:t>
    </dgm:pt>
    <dgm:pt modelId="{EEBEA352-C69F-40AE-9B75-11F8F8471D04}" type="parTrans" cxnId="{115EBB81-9545-4FE8-9AD7-5116129C183E}">
      <dgm:prSet/>
      <dgm:spPr/>
      <dgm:t>
        <a:bodyPr/>
        <a:lstStyle/>
        <a:p>
          <a:endParaRPr lang="en-US"/>
        </a:p>
      </dgm:t>
    </dgm:pt>
    <dgm:pt modelId="{CE46E79F-C4AF-486D-A89E-1D5C67D0AF2C}" type="sibTrans" cxnId="{115EBB81-9545-4FE8-9AD7-5116129C183E}">
      <dgm:prSet/>
      <dgm:spPr/>
      <dgm:t>
        <a:bodyPr/>
        <a:lstStyle/>
        <a:p>
          <a:endParaRPr lang="en-US"/>
        </a:p>
      </dgm:t>
    </dgm:pt>
    <dgm:pt modelId="{60B74268-5865-4855-B9A1-A1746DADFB40}">
      <dgm:prSet/>
      <dgm:spPr/>
      <dgm:t>
        <a:bodyPr/>
        <a:lstStyle/>
        <a:p>
          <a:r>
            <a:rPr lang="en-US"/>
            <a:t>✅ Ensures tech reaches the most excluded</a:t>
          </a:r>
        </a:p>
      </dgm:t>
    </dgm:pt>
    <dgm:pt modelId="{D29BE6BE-361B-451B-9C1E-DDE078AB101C}" type="parTrans" cxnId="{AC29BB6A-2B65-44C7-B191-A69BDE54FFCE}">
      <dgm:prSet/>
      <dgm:spPr/>
      <dgm:t>
        <a:bodyPr/>
        <a:lstStyle/>
        <a:p>
          <a:endParaRPr lang="en-US"/>
        </a:p>
      </dgm:t>
    </dgm:pt>
    <dgm:pt modelId="{47067228-94E2-4659-BDD0-EDABB5CA762D}" type="sibTrans" cxnId="{AC29BB6A-2B65-44C7-B191-A69BDE54FFCE}">
      <dgm:prSet/>
      <dgm:spPr/>
      <dgm:t>
        <a:bodyPr/>
        <a:lstStyle/>
        <a:p>
          <a:endParaRPr lang="en-US"/>
        </a:p>
      </dgm:t>
    </dgm:pt>
    <dgm:pt modelId="{04BDC763-184E-4DEB-8E1B-C45543E5996F}">
      <dgm:prSet/>
      <dgm:spPr/>
      <dgm:t>
        <a:bodyPr/>
        <a:lstStyle/>
        <a:p>
          <a:r>
            <a:rPr lang="en-US"/>
            <a:t>✅ Builds trust through established networks</a:t>
          </a:r>
        </a:p>
      </dgm:t>
    </dgm:pt>
    <dgm:pt modelId="{643D5CA8-DF42-46BC-B9AF-BE0A5EDDC21A}" type="parTrans" cxnId="{A2DEACC8-C929-4838-8F6D-048372670C69}">
      <dgm:prSet/>
      <dgm:spPr/>
      <dgm:t>
        <a:bodyPr/>
        <a:lstStyle/>
        <a:p>
          <a:endParaRPr lang="en-US"/>
        </a:p>
      </dgm:t>
    </dgm:pt>
    <dgm:pt modelId="{8AA4ADFD-1D45-448F-A55E-2D236B49DBAB}" type="sibTrans" cxnId="{A2DEACC8-C929-4838-8F6D-048372670C69}">
      <dgm:prSet/>
      <dgm:spPr/>
      <dgm:t>
        <a:bodyPr/>
        <a:lstStyle/>
        <a:p>
          <a:endParaRPr lang="en-US"/>
        </a:p>
      </dgm:t>
    </dgm:pt>
    <dgm:pt modelId="{AD1678EA-4AC8-4BD4-8C77-8ACF8CB2AC7A}" type="pres">
      <dgm:prSet presAssocID="{B1C0048C-5017-4041-A5EB-DC8EE39D8F04}" presName="matrix" presStyleCnt="0">
        <dgm:presLayoutVars>
          <dgm:chMax val="1"/>
          <dgm:dir/>
          <dgm:resizeHandles val="exact"/>
        </dgm:presLayoutVars>
      </dgm:prSet>
      <dgm:spPr/>
    </dgm:pt>
    <dgm:pt modelId="{49AC4C9F-1E5C-44E5-B48B-370CD8BFA3C0}" type="pres">
      <dgm:prSet presAssocID="{B1C0048C-5017-4041-A5EB-DC8EE39D8F04}" presName="diamond" presStyleLbl="bgShp" presStyleIdx="0" presStyleCnt="1"/>
      <dgm:spPr/>
    </dgm:pt>
    <dgm:pt modelId="{0204E283-5023-4AFD-8A64-D8E54D3971FD}" type="pres">
      <dgm:prSet presAssocID="{B1C0048C-5017-4041-A5EB-DC8EE39D8F0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901AF4-6E4D-47A5-AD49-D19131AB230C}" type="pres">
      <dgm:prSet presAssocID="{B1C0048C-5017-4041-A5EB-DC8EE39D8F0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05077CC-12C1-4160-9BA6-A115592F4FE4}" type="pres">
      <dgm:prSet presAssocID="{B1C0048C-5017-4041-A5EB-DC8EE39D8F0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DCDF707-F1D5-4B66-AC89-8EF57F34AB02}" type="pres">
      <dgm:prSet presAssocID="{B1C0048C-5017-4041-A5EB-DC8EE39D8F0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535F01-7124-49A8-8B18-6EC7AB1C7170}" type="presOf" srcId="{04BDC763-184E-4DEB-8E1B-C45543E5996F}" destId="{DDCDF707-F1D5-4B66-AC89-8EF57F34AB02}" srcOrd="0" destOrd="0" presId="urn:microsoft.com/office/officeart/2005/8/layout/matrix3"/>
    <dgm:cxn modelId="{941D5415-C329-41A0-AE02-86D1D5F0EEBB}" type="presOf" srcId="{60B74268-5865-4855-B9A1-A1746DADFB40}" destId="{C05077CC-12C1-4160-9BA6-A115592F4FE4}" srcOrd="0" destOrd="0" presId="urn:microsoft.com/office/officeart/2005/8/layout/matrix3"/>
    <dgm:cxn modelId="{B0D1F934-5931-476F-9CFB-71A20D4B34E2}" srcId="{B1C0048C-5017-4041-A5EB-DC8EE39D8F04}" destId="{7986E35F-08D5-4067-AD7E-2354374495C0}" srcOrd="0" destOrd="0" parTransId="{AD73DDD5-14D2-4DF8-AA8C-643C49716FB6}" sibTransId="{53D2ECD3-0622-478D-9360-2F346C7C40DB}"/>
    <dgm:cxn modelId="{AC29BB6A-2B65-44C7-B191-A69BDE54FFCE}" srcId="{B1C0048C-5017-4041-A5EB-DC8EE39D8F04}" destId="{60B74268-5865-4855-B9A1-A1746DADFB40}" srcOrd="2" destOrd="0" parTransId="{D29BE6BE-361B-451B-9C1E-DDE078AB101C}" sibTransId="{47067228-94E2-4659-BDD0-EDABB5CA762D}"/>
    <dgm:cxn modelId="{115EBB81-9545-4FE8-9AD7-5116129C183E}" srcId="{B1C0048C-5017-4041-A5EB-DC8EE39D8F04}" destId="{5C6FF02F-D66B-4B66-9220-CEC905225704}" srcOrd="1" destOrd="0" parTransId="{EEBEA352-C69F-40AE-9B75-11F8F8471D04}" sibTransId="{CE46E79F-C4AF-486D-A89E-1D5C67D0AF2C}"/>
    <dgm:cxn modelId="{6351708D-C871-47EC-8959-B902EFFAB0D1}" type="presOf" srcId="{B1C0048C-5017-4041-A5EB-DC8EE39D8F04}" destId="{AD1678EA-4AC8-4BD4-8C77-8ACF8CB2AC7A}" srcOrd="0" destOrd="0" presId="urn:microsoft.com/office/officeart/2005/8/layout/matrix3"/>
    <dgm:cxn modelId="{5BBD6DA5-E2CF-4E0F-8CD0-4DDB12C9F6F4}" type="presOf" srcId="{5C6FF02F-D66B-4B66-9220-CEC905225704}" destId="{D3901AF4-6E4D-47A5-AD49-D19131AB230C}" srcOrd="0" destOrd="0" presId="urn:microsoft.com/office/officeart/2005/8/layout/matrix3"/>
    <dgm:cxn modelId="{A2DEACC8-C929-4838-8F6D-048372670C69}" srcId="{B1C0048C-5017-4041-A5EB-DC8EE39D8F04}" destId="{04BDC763-184E-4DEB-8E1B-C45543E5996F}" srcOrd="3" destOrd="0" parTransId="{643D5CA8-DF42-46BC-B9AF-BE0A5EDDC21A}" sibTransId="{8AA4ADFD-1D45-448F-A55E-2D236B49DBAB}"/>
    <dgm:cxn modelId="{4EB1AED3-443E-4199-BBC2-446D3F7F4C5D}" type="presOf" srcId="{7986E35F-08D5-4067-AD7E-2354374495C0}" destId="{0204E283-5023-4AFD-8A64-D8E54D3971FD}" srcOrd="0" destOrd="0" presId="urn:microsoft.com/office/officeart/2005/8/layout/matrix3"/>
    <dgm:cxn modelId="{EE5EC398-EBD3-43D3-9628-652714942B2A}" type="presParOf" srcId="{AD1678EA-4AC8-4BD4-8C77-8ACF8CB2AC7A}" destId="{49AC4C9F-1E5C-44E5-B48B-370CD8BFA3C0}" srcOrd="0" destOrd="0" presId="urn:microsoft.com/office/officeart/2005/8/layout/matrix3"/>
    <dgm:cxn modelId="{589FE1FE-965E-4750-8E66-43E67B0C9C55}" type="presParOf" srcId="{AD1678EA-4AC8-4BD4-8C77-8ACF8CB2AC7A}" destId="{0204E283-5023-4AFD-8A64-D8E54D3971FD}" srcOrd="1" destOrd="0" presId="urn:microsoft.com/office/officeart/2005/8/layout/matrix3"/>
    <dgm:cxn modelId="{B798A4AB-CC66-4AAC-B126-EB528E4ADD21}" type="presParOf" srcId="{AD1678EA-4AC8-4BD4-8C77-8ACF8CB2AC7A}" destId="{D3901AF4-6E4D-47A5-AD49-D19131AB230C}" srcOrd="2" destOrd="0" presId="urn:microsoft.com/office/officeart/2005/8/layout/matrix3"/>
    <dgm:cxn modelId="{A4D8449F-DBF1-4FC8-BADF-3480A74F4484}" type="presParOf" srcId="{AD1678EA-4AC8-4BD4-8C77-8ACF8CB2AC7A}" destId="{C05077CC-12C1-4160-9BA6-A115592F4FE4}" srcOrd="3" destOrd="0" presId="urn:microsoft.com/office/officeart/2005/8/layout/matrix3"/>
    <dgm:cxn modelId="{F56AE8EE-172F-4F0C-9F0E-2378199C5E33}" type="presParOf" srcId="{AD1678EA-4AC8-4BD4-8C77-8ACF8CB2AC7A}" destId="{DDCDF707-F1D5-4B66-AC89-8EF57F34AB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3A8164-A49D-4130-9EB4-4A00EAC0D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4CE4CB-C567-49C7-BCC3-12E360BCFFA8}">
      <dgm:prSet/>
      <dgm:spPr/>
      <dgm:t>
        <a:bodyPr/>
        <a:lstStyle/>
        <a:p>
          <a:r>
            <a:rPr lang="en-US"/>
            <a:t>Tracks digital engagement and readiness</a:t>
          </a:r>
        </a:p>
      </dgm:t>
    </dgm:pt>
    <dgm:pt modelId="{E968E41F-80F4-435D-B08D-2A18161AAD09}" type="parTrans" cxnId="{0AF17F02-57AC-43F6-B0A1-D0A6C8731A28}">
      <dgm:prSet/>
      <dgm:spPr/>
      <dgm:t>
        <a:bodyPr/>
        <a:lstStyle/>
        <a:p>
          <a:endParaRPr lang="en-US"/>
        </a:p>
      </dgm:t>
    </dgm:pt>
    <dgm:pt modelId="{1AA3DE6F-6544-47BB-BAFA-F8D7B7355706}" type="sibTrans" cxnId="{0AF17F02-57AC-43F6-B0A1-D0A6C8731A28}">
      <dgm:prSet/>
      <dgm:spPr/>
      <dgm:t>
        <a:bodyPr/>
        <a:lstStyle/>
        <a:p>
          <a:endParaRPr lang="en-US"/>
        </a:p>
      </dgm:t>
    </dgm:pt>
    <dgm:pt modelId="{B4718952-3BF7-4C45-AD87-A967A69A0189}">
      <dgm:prSet/>
      <dgm:spPr/>
      <dgm:t>
        <a:bodyPr/>
        <a:lstStyle/>
        <a:p>
          <a:r>
            <a:rPr lang="en-US"/>
            <a:t>Helps target the support better</a:t>
          </a:r>
        </a:p>
      </dgm:t>
    </dgm:pt>
    <dgm:pt modelId="{1E573BD0-DA63-4FE3-9A35-8949A07F63DB}" type="parTrans" cxnId="{4CAEE227-6C0E-42B3-805E-00164A67B81B}">
      <dgm:prSet/>
      <dgm:spPr/>
      <dgm:t>
        <a:bodyPr/>
        <a:lstStyle/>
        <a:p>
          <a:endParaRPr lang="en-US"/>
        </a:p>
      </dgm:t>
    </dgm:pt>
    <dgm:pt modelId="{635C99C9-E3E0-4AD7-9BD0-AABD60E8F414}" type="sibTrans" cxnId="{4CAEE227-6C0E-42B3-805E-00164A67B81B}">
      <dgm:prSet/>
      <dgm:spPr/>
      <dgm:t>
        <a:bodyPr/>
        <a:lstStyle/>
        <a:p>
          <a:endParaRPr lang="en-US"/>
        </a:p>
      </dgm:t>
    </dgm:pt>
    <dgm:pt modelId="{C360EBE3-AC4B-4A70-9270-604B9459171E}">
      <dgm:prSet/>
      <dgm:spPr/>
      <dgm:t>
        <a:bodyPr/>
        <a:lstStyle/>
        <a:p>
          <a:r>
            <a:rPr lang="en-US"/>
            <a:t>✅ Smart, informed approach | ✅ Focuses help where it’s needed most</a:t>
          </a:r>
        </a:p>
      </dgm:t>
    </dgm:pt>
    <dgm:pt modelId="{5F93D14A-183B-4167-BF27-A805B6D07C68}" type="parTrans" cxnId="{CB55F829-253D-4D93-A446-B9F5D521DB11}">
      <dgm:prSet/>
      <dgm:spPr/>
      <dgm:t>
        <a:bodyPr/>
        <a:lstStyle/>
        <a:p>
          <a:endParaRPr lang="en-US"/>
        </a:p>
      </dgm:t>
    </dgm:pt>
    <dgm:pt modelId="{A83B7BF2-0903-4702-8957-4ED0A7B606F1}" type="sibTrans" cxnId="{CB55F829-253D-4D93-A446-B9F5D521DB11}">
      <dgm:prSet/>
      <dgm:spPr/>
      <dgm:t>
        <a:bodyPr/>
        <a:lstStyle/>
        <a:p>
          <a:endParaRPr lang="en-US"/>
        </a:p>
      </dgm:t>
    </dgm:pt>
    <dgm:pt modelId="{52E04282-5234-4200-A53E-4FD3E99147C5}" type="pres">
      <dgm:prSet presAssocID="{A03A8164-A49D-4130-9EB4-4A00EAC0DB5B}" presName="root" presStyleCnt="0">
        <dgm:presLayoutVars>
          <dgm:dir/>
          <dgm:resizeHandles val="exact"/>
        </dgm:presLayoutVars>
      </dgm:prSet>
      <dgm:spPr/>
    </dgm:pt>
    <dgm:pt modelId="{3E2F4EA3-0C6B-405A-969A-C5DA45D3D810}" type="pres">
      <dgm:prSet presAssocID="{484CE4CB-C567-49C7-BCC3-12E360BCFFA8}" presName="compNode" presStyleCnt="0"/>
      <dgm:spPr/>
    </dgm:pt>
    <dgm:pt modelId="{17F8FF9C-EE24-40B8-ADF4-F2DF3F3B9D4F}" type="pres">
      <dgm:prSet presAssocID="{484CE4CB-C567-49C7-BCC3-12E360BCFFA8}" presName="bgRect" presStyleLbl="bgShp" presStyleIdx="0" presStyleCnt="3"/>
      <dgm:spPr/>
    </dgm:pt>
    <dgm:pt modelId="{4071A6A7-3337-48E5-86CF-6CB3E47D20E8}" type="pres">
      <dgm:prSet presAssocID="{484CE4CB-C567-49C7-BCC3-12E360BCFF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18E828-500B-4275-95E4-DB73BEDB9711}" type="pres">
      <dgm:prSet presAssocID="{484CE4CB-C567-49C7-BCC3-12E360BCFFA8}" presName="spaceRect" presStyleCnt="0"/>
      <dgm:spPr/>
    </dgm:pt>
    <dgm:pt modelId="{D203DAAC-3AAB-4C8D-8384-26D4022DE1CF}" type="pres">
      <dgm:prSet presAssocID="{484CE4CB-C567-49C7-BCC3-12E360BCFFA8}" presName="parTx" presStyleLbl="revTx" presStyleIdx="0" presStyleCnt="3">
        <dgm:presLayoutVars>
          <dgm:chMax val="0"/>
          <dgm:chPref val="0"/>
        </dgm:presLayoutVars>
      </dgm:prSet>
      <dgm:spPr/>
    </dgm:pt>
    <dgm:pt modelId="{DB4DF1B9-E122-46B8-958A-976A08DD0F11}" type="pres">
      <dgm:prSet presAssocID="{1AA3DE6F-6544-47BB-BAFA-F8D7B7355706}" presName="sibTrans" presStyleCnt="0"/>
      <dgm:spPr/>
    </dgm:pt>
    <dgm:pt modelId="{D2720903-DB55-4F50-9B7E-06FE36EF01D2}" type="pres">
      <dgm:prSet presAssocID="{B4718952-3BF7-4C45-AD87-A967A69A0189}" presName="compNode" presStyleCnt="0"/>
      <dgm:spPr/>
    </dgm:pt>
    <dgm:pt modelId="{2551916F-8BA4-45D0-AE05-53F72C112DE4}" type="pres">
      <dgm:prSet presAssocID="{B4718952-3BF7-4C45-AD87-A967A69A0189}" presName="bgRect" presStyleLbl="bgShp" presStyleIdx="1" presStyleCnt="3"/>
      <dgm:spPr/>
    </dgm:pt>
    <dgm:pt modelId="{FC0A7B87-CB6C-45C2-90E8-0E51895D7452}" type="pres">
      <dgm:prSet presAssocID="{B4718952-3BF7-4C45-AD87-A967A69A01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33BFE99-D1C6-4C3D-9AF0-76C9FF1388EC}" type="pres">
      <dgm:prSet presAssocID="{B4718952-3BF7-4C45-AD87-A967A69A0189}" presName="spaceRect" presStyleCnt="0"/>
      <dgm:spPr/>
    </dgm:pt>
    <dgm:pt modelId="{36FFC74E-2A32-4EBB-A4B6-0136DED1705E}" type="pres">
      <dgm:prSet presAssocID="{B4718952-3BF7-4C45-AD87-A967A69A0189}" presName="parTx" presStyleLbl="revTx" presStyleIdx="1" presStyleCnt="3">
        <dgm:presLayoutVars>
          <dgm:chMax val="0"/>
          <dgm:chPref val="0"/>
        </dgm:presLayoutVars>
      </dgm:prSet>
      <dgm:spPr/>
    </dgm:pt>
    <dgm:pt modelId="{56398FDA-9C47-42A0-A814-4F89DE64A17B}" type="pres">
      <dgm:prSet presAssocID="{635C99C9-E3E0-4AD7-9BD0-AABD60E8F414}" presName="sibTrans" presStyleCnt="0"/>
      <dgm:spPr/>
    </dgm:pt>
    <dgm:pt modelId="{69EB045B-1C79-4BBE-A7EA-5248DEA0F532}" type="pres">
      <dgm:prSet presAssocID="{C360EBE3-AC4B-4A70-9270-604B9459171E}" presName="compNode" presStyleCnt="0"/>
      <dgm:spPr/>
    </dgm:pt>
    <dgm:pt modelId="{2F4EFD36-817C-4EF0-8B85-5D421319B856}" type="pres">
      <dgm:prSet presAssocID="{C360EBE3-AC4B-4A70-9270-604B9459171E}" presName="bgRect" presStyleLbl="bgShp" presStyleIdx="2" presStyleCnt="3"/>
      <dgm:spPr/>
    </dgm:pt>
    <dgm:pt modelId="{4A80FDD5-F42C-45B1-9D15-0C7C1DFB521E}" type="pres">
      <dgm:prSet presAssocID="{C360EBE3-AC4B-4A70-9270-604B945917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5DBF24-A9D6-4E68-BFA5-960AC50AD420}" type="pres">
      <dgm:prSet presAssocID="{C360EBE3-AC4B-4A70-9270-604B9459171E}" presName="spaceRect" presStyleCnt="0"/>
      <dgm:spPr/>
    </dgm:pt>
    <dgm:pt modelId="{598AD2EC-ED56-4725-B503-6AF1ECF5207F}" type="pres">
      <dgm:prSet presAssocID="{C360EBE3-AC4B-4A70-9270-604B945917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F17F02-57AC-43F6-B0A1-D0A6C8731A28}" srcId="{A03A8164-A49D-4130-9EB4-4A00EAC0DB5B}" destId="{484CE4CB-C567-49C7-BCC3-12E360BCFFA8}" srcOrd="0" destOrd="0" parTransId="{E968E41F-80F4-435D-B08D-2A18161AAD09}" sibTransId="{1AA3DE6F-6544-47BB-BAFA-F8D7B7355706}"/>
    <dgm:cxn modelId="{4CAEE227-6C0E-42B3-805E-00164A67B81B}" srcId="{A03A8164-A49D-4130-9EB4-4A00EAC0DB5B}" destId="{B4718952-3BF7-4C45-AD87-A967A69A0189}" srcOrd="1" destOrd="0" parTransId="{1E573BD0-DA63-4FE3-9A35-8949A07F63DB}" sibTransId="{635C99C9-E3E0-4AD7-9BD0-AABD60E8F414}"/>
    <dgm:cxn modelId="{CB55F829-253D-4D93-A446-B9F5D521DB11}" srcId="{A03A8164-A49D-4130-9EB4-4A00EAC0DB5B}" destId="{C360EBE3-AC4B-4A70-9270-604B9459171E}" srcOrd="2" destOrd="0" parTransId="{5F93D14A-183B-4167-BF27-A805B6D07C68}" sibTransId="{A83B7BF2-0903-4702-8957-4ED0A7B606F1}"/>
    <dgm:cxn modelId="{90ADBD8F-84E3-43A7-9BBD-4D286D709B9C}" type="presOf" srcId="{B4718952-3BF7-4C45-AD87-A967A69A0189}" destId="{36FFC74E-2A32-4EBB-A4B6-0136DED1705E}" srcOrd="0" destOrd="0" presId="urn:microsoft.com/office/officeart/2018/2/layout/IconVerticalSolidList"/>
    <dgm:cxn modelId="{12B93291-5DDA-420C-91FC-C8477755B10F}" type="presOf" srcId="{A03A8164-A49D-4130-9EB4-4A00EAC0DB5B}" destId="{52E04282-5234-4200-A53E-4FD3E99147C5}" srcOrd="0" destOrd="0" presId="urn:microsoft.com/office/officeart/2018/2/layout/IconVerticalSolidList"/>
    <dgm:cxn modelId="{75906DD6-50AF-459F-9F2A-189C8B9F6C75}" type="presOf" srcId="{484CE4CB-C567-49C7-BCC3-12E360BCFFA8}" destId="{D203DAAC-3AAB-4C8D-8384-26D4022DE1CF}" srcOrd="0" destOrd="0" presId="urn:microsoft.com/office/officeart/2018/2/layout/IconVerticalSolidList"/>
    <dgm:cxn modelId="{84888DF5-F4D6-4B61-A96B-FCB7BB9990FA}" type="presOf" srcId="{C360EBE3-AC4B-4A70-9270-604B9459171E}" destId="{598AD2EC-ED56-4725-B503-6AF1ECF5207F}" srcOrd="0" destOrd="0" presId="urn:microsoft.com/office/officeart/2018/2/layout/IconVerticalSolidList"/>
    <dgm:cxn modelId="{572C7E99-E121-4913-8EE7-66C5B34BC0D3}" type="presParOf" srcId="{52E04282-5234-4200-A53E-4FD3E99147C5}" destId="{3E2F4EA3-0C6B-405A-969A-C5DA45D3D810}" srcOrd="0" destOrd="0" presId="urn:microsoft.com/office/officeart/2018/2/layout/IconVerticalSolidList"/>
    <dgm:cxn modelId="{65996DF8-EB65-4E43-8CA2-0B3EE0B36A50}" type="presParOf" srcId="{3E2F4EA3-0C6B-405A-969A-C5DA45D3D810}" destId="{17F8FF9C-EE24-40B8-ADF4-F2DF3F3B9D4F}" srcOrd="0" destOrd="0" presId="urn:microsoft.com/office/officeart/2018/2/layout/IconVerticalSolidList"/>
    <dgm:cxn modelId="{0A1370D9-7458-4753-BB3E-0CF0A3FE464A}" type="presParOf" srcId="{3E2F4EA3-0C6B-405A-969A-C5DA45D3D810}" destId="{4071A6A7-3337-48E5-86CF-6CB3E47D20E8}" srcOrd="1" destOrd="0" presId="urn:microsoft.com/office/officeart/2018/2/layout/IconVerticalSolidList"/>
    <dgm:cxn modelId="{7D438656-822C-4F42-A81E-950C39F2D68C}" type="presParOf" srcId="{3E2F4EA3-0C6B-405A-969A-C5DA45D3D810}" destId="{5418E828-500B-4275-95E4-DB73BEDB9711}" srcOrd="2" destOrd="0" presId="urn:microsoft.com/office/officeart/2018/2/layout/IconVerticalSolidList"/>
    <dgm:cxn modelId="{2274601A-08F0-4603-BBF1-6AE74B7FBD35}" type="presParOf" srcId="{3E2F4EA3-0C6B-405A-969A-C5DA45D3D810}" destId="{D203DAAC-3AAB-4C8D-8384-26D4022DE1CF}" srcOrd="3" destOrd="0" presId="urn:microsoft.com/office/officeart/2018/2/layout/IconVerticalSolidList"/>
    <dgm:cxn modelId="{E1D12E6B-9A5D-4B1A-B29D-99B2D6833D8F}" type="presParOf" srcId="{52E04282-5234-4200-A53E-4FD3E99147C5}" destId="{DB4DF1B9-E122-46B8-958A-976A08DD0F11}" srcOrd="1" destOrd="0" presId="urn:microsoft.com/office/officeart/2018/2/layout/IconVerticalSolidList"/>
    <dgm:cxn modelId="{CA7A22D8-F453-47C2-804E-0F257D1D3AB0}" type="presParOf" srcId="{52E04282-5234-4200-A53E-4FD3E99147C5}" destId="{D2720903-DB55-4F50-9B7E-06FE36EF01D2}" srcOrd="2" destOrd="0" presId="urn:microsoft.com/office/officeart/2018/2/layout/IconVerticalSolidList"/>
    <dgm:cxn modelId="{E97C20F7-8C76-4A36-9631-C23EA48F6205}" type="presParOf" srcId="{D2720903-DB55-4F50-9B7E-06FE36EF01D2}" destId="{2551916F-8BA4-45D0-AE05-53F72C112DE4}" srcOrd="0" destOrd="0" presId="urn:microsoft.com/office/officeart/2018/2/layout/IconVerticalSolidList"/>
    <dgm:cxn modelId="{051D16FA-7CA8-4F38-AE5D-AF2D213E3F0C}" type="presParOf" srcId="{D2720903-DB55-4F50-9B7E-06FE36EF01D2}" destId="{FC0A7B87-CB6C-45C2-90E8-0E51895D7452}" srcOrd="1" destOrd="0" presId="urn:microsoft.com/office/officeart/2018/2/layout/IconVerticalSolidList"/>
    <dgm:cxn modelId="{BF35D236-F28F-4D2E-B11F-F141568AE41B}" type="presParOf" srcId="{D2720903-DB55-4F50-9B7E-06FE36EF01D2}" destId="{533BFE99-D1C6-4C3D-9AF0-76C9FF1388EC}" srcOrd="2" destOrd="0" presId="urn:microsoft.com/office/officeart/2018/2/layout/IconVerticalSolidList"/>
    <dgm:cxn modelId="{1AF73FEC-B257-4405-9B67-4E976DE554E2}" type="presParOf" srcId="{D2720903-DB55-4F50-9B7E-06FE36EF01D2}" destId="{36FFC74E-2A32-4EBB-A4B6-0136DED1705E}" srcOrd="3" destOrd="0" presId="urn:microsoft.com/office/officeart/2018/2/layout/IconVerticalSolidList"/>
    <dgm:cxn modelId="{DC52F871-732B-4BA5-83DF-61E4C1E36701}" type="presParOf" srcId="{52E04282-5234-4200-A53E-4FD3E99147C5}" destId="{56398FDA-9C47-42A0-A814-4F89DE64A17B}" srcOrd="3" destOrd="0" presId="urn:microsoft.com/office/officeart/2018/2/layout/IconVerticalSolidList"/>
    <dgm:cxn modelId="{57CEAD94-75A5-49D6-8708-BAEF523F638D}" type="presParOf" srcId="{52E04282-5234-4200-A53E-4FD3E99147C5}" destId="{69EB045B-1C79-4BBE-A7EA-5248DEA0F532}" srcOrd="4" destOrd="0" presId="urn:microsoft.com/office/officeart/2018/2/layout/IconVerticalSolidList"/>
    <dgm:cxn modelId="{672FF45A-A955-437C-B845-7DDD7A1273E0}" type="presParOf" srcId="{69EB045B-1C79-4BBE-A7EA-5248DEA0F532}" destId="{2F4EFD36-817C-4EF0-8B85-5D421319B856}" srcOrd="0" destOrd="0" presId="urn:microsoft.com/office/officeart/2018/2/layout/IconVerticalSolidList"/>
    <dgm:cxn modelId="{8446344D-0283-467B-B484-5507624BCBEA}" type="presParOf" srcId="{69EB045B-1C79-4BBE-A7EA-5248DEA0F532}" destId="{4A80FDD5-F42C-45B1-9D15-0C7C1DFB521E}" srcOrd="1" destOrd="0" presId="urn:microsoft.com/office/officeart/2018/2/layout/IconVerticalSolidList"/>
    <dgm:cxn modelId="{1A8316F2-B124-4A06-ADAA-64E73ED210B1}" type="presParOf" srcId="{69EB045B-1C79-4BBE-A7EA-5248DEA0F532}" destId="{AF5DBF24-A9D6-4E68-BFA5-960AC50AD420}" srcOrd="2" destOrd="0" presId="urn:microsoft.com/office/officeart/2018/2/layout/IconVerticalSolidList"/>
    <dgm:cxn modelId="{0399D030-9D65-421A-8DCD-3EFA2CDD09AA}" type="presParOf" srcId="{69EB045B-1C79-4BBE-A7EA-5248DEA0F532}" destId="{598AD2EC-ED56-4725-B503-6AF1ECF520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CFF584-54E0-4E02-BDBC-B10AB4479F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3E35A2-067D-474C-AB54-E7B61040AC80}">
      <dgm:prSet/>
      <dgm:spPr/>
      <dgm:t>
        <a:bodyPr/>
        <a:lstStyle/>
        <a:p>
          <a:pPr>
            <a:defRPr cap="all"/>
          </a:pPr>
          <a:r>
            <a:rPr lang="en-US"/>
            <a:t>Reused tech = less waste</a:t>
          </a:r>
        </a:p>
      </dgm:t>
    </dgm:pt>
    <dgm:pt modelId="{430C4B9B-47DD-443F-82AC-2269A76DB968}" type="parTrans" cxnId="{A0FE057E-48C9-483B-BC6F-BA9BE737BAB4}">
      <dgm:prSet/>
      <dgm:spPr/>
      <dgm:t>
        <a:bodyPr/>
        <a:lstStyle/>
        <a:p>
          <a:endParaRPr lang="en-US"/>
        </a:p>
      </dgm:t>
    </dgm:pt>
    <dgm:pt modelId="{B7C2FF01-9806-47EA-B728-ADBAAA258FA9}" type="sibTrans" cxnId="{A0FE057E-48C9-483B-BC6F-BA9BE737BAB4}">
      <dgm:prSet/>
      <dgm:spPr/>
      <dgm:t>
        <a:bodyPr/>
        <a:lstStyle/>
        <a:p>
          <a:endParaRPr lang="en-US"/>
        </a:p>
      </dgm:t>
    </dgm:pt>
    <dgm:pt modelId="{3A67107D-2C4D-4F3E-9D90-406E8BF45C74}">
      <dgm:prSet/>
      <dgm:spPr/>
      <dgm:t>
        <a:bodyPr/>
        <a:lstStyle/>
        <a:p>
          <a:pPr>
            <a:defRPr cap="all"/>
          </a:pPr>
          <a:r>
            <a:rPr lang="en-US"/>
            <a:t>Free SIMs = better access</a:t>
          </a:r>
        </a:p>
      </dgm:t>
    </dgm:pt>
    <dgm:pt modelId="{332A55D6-6E7F-4ACA-8E60-EA31EA81EE05}" type="parTrans" cxnId="{97570488-B6B1-4937-8967-0A7359AAAB35}">
      <dgm:prSet/>
      <dgm:spPr/>
      <dgm:t>
        <a:bodyPr/>
        <a:lstStyle/>
        <a:p>
          <a:endParaRPr lang="en-US"/>
        </a:p>
      </dgm:t>
    </dgm:pt>
    <dgm:pt modelId="{1070841A-7D62-4961-8EBB-402B05828A22}" type="sibTrans" cxnId="{97570488-B6B1-4937-8967-0A7359AAAB35}">
      <dgm:prSet/>
      <dgm:spPr/>
      <dgm:t>
        <a:bodyPr/>
        <a:lstStyle/>
        <a:p>
          <a:endParaRPr lang="en-US"/>
        </a:p>
      </dgm:t>
    </dgm:pt>
    <dgm:pt modelId="{294A1D4B-B73E-49A3-A5D8-3951AE443826}">
      <dgm:prSet/>
      <dgm:spPr/>
      <dgm:t>
        <a:bodyPr/>
        <a:lstStyle/>
        <a:p>
          <a:pPr>
            <a:defRPr cap="all"/>
          </a:pPr>
          <a:r>
            <a:rPr lang="en-US"/>
            <a:t>Skills helpline = digital confidence</a:t>
          </a:r>
        </a:p>
      </dgm:t>
    </dgm:pt>
    <dgm:pt modelId="{69D95D09-E130-48CF-8515-8D2EFF608A32}" type="parTrans" cxnId="{31F0C736-3C1D-4794-AB5E-A9BD4EBC5B67}">
      <dgm:prSet/>
      <dgm:spPr/>
      <dgm:t>
        <a:bodyPr/>
        <a:lstStyle/>
        <a:p>
          <a:endParaRPr lang="en-US"/>
        </a:p>
      </dgm:t>
    </dgm:pt>
    <dgm:pt modelId="{7689DEC3-9E35-4A50-A0A5-043EEC3DEB23}" type="sibTrans" cxnId="{31F0C736-3C1D-4794-AB5E-A9BD4EBC5B67}">
      <dgm:prSet/>
      <dgm:spPr/>
      <dgm:t>
        <a:bodyPr/>
        <a:lstStyle/>
        <a:p>
          <a:endParaRPr lang="en-US"/>
        </a:p>
      </dgm:t>
    </dgm:pt>
    <dgm:pt modelId="{F229AF2E-F56E-4A75-9952-06B16289835D}">
      <dgm:prSet/>
      <dgm:spPr/>
      <dgm:t>
        <a:bodyPr/>
        <a:lstStyle/>
        <a:p>
          <a:pPr>
            <a:defRPr cap="all"/>
          </a:pPr>
          <a:r>
            <a:rPr lang="en-US"/>
            <a:t>Community work = deep impact</a:t>
          </a:r>
        </a:p>
      </dgm:t>
    </dgm:pt>
    <dgm:pt modelId="{D536CB14-B0AE-4E40-BA6E-911E51DEC612}" type="parTrans" cxnId="{092CDC7B-E2EA-4FFA-95CD-DAAEF4303E81}">
      <dgm:prSet/>
      <dgm:spPr/>
      <dgm:t>
        <a:bodyPr/>
        <a:lstStyle/>
        <a:p>
          <a:endParaRPr lang="en-US"/>
        </a:p>
      </dgm:t>
    </dgm:pt>
    <dgm:pt modelId="{DE3EABEF-DAC9-47C1-8668-07CB7602F467}" type="sibTrans" cxnId="{092CDC7B-E2EA-4FFA-95CD-DAAEF4303E81}">
      <dgm:prSet/>
      <dgm:spPr/>
      <dgm:t>
        <a:bodyPr/>
        <a:lstStyle/>
        <a:p>
          <a:endParaRPr lang="en-US"/>
        </a:p>
      </dgm:t>
    </dgm:pt>
    <dgm:pt modelId="{7268ECFD-B962-4995-8014-AFB885B5421B}">
      <dgm:prSet/>
      <dgm:spPr/>
      <dgm:t>
        <a:bodyPr/>
        <a:lstStyle/>
        <a:p>
          <a:pPr>
            <a:defRPr cap="all"/>
          </a:pPr>
          <a:r>
            <a:rPr lang="en-US"/>
            <a:t>Data = smarter decisions</a:t>
          </a:r>
        </a:p>
      </dgm:t>
    </dgm:pt>
    <dgm:pt modelId="{99521B76-5BFA-4B6B-A4C7-221FAA229791}" type="parTrans" cxnId="{055FB626-27B6-444D-8379-8424BE5A5CBA}">
      <dgm:prSet/>
      <dgm:spPr/>
      <dgm:t>
        <a:bodyPr/>
        <a:lstStyle/>
        <a:p>
          <a:endParaRPr lang="en-US"/>
        </a:p>
      </dgm:t>
    </dgm:pt>
    <dgm:pt modelId="{B77A1C91-D4D7-4F5F-8EE6-EEC11F0CAE56}" type="sibTrans" cxnId="{055FB626-27B6-444D-8379-8424BE5A5CBA}">
      <dgm:prSet/>
      <dgm:spPr/>
      <dgm:t>
        <a:bodyPr/>
        <a:lstStyle/>
        <a:p>
          <a:endParaRPr lang="en-US"/>
        </a:p>
      </dgm:t>
    </dgm:pt>
    <dgm:pt modelId="{13E40B62-0484-4FB2-9777-100AFC865720}" type="pres">
      <dgm:prSet presAssocID="{14CFF584-54E0-4E02-BDBC-B10AB4479F71}" presName="root" presStyleCnt="0">
        <dgm:presLayoutVars>
          <dgm:dir/>
          <dgm:resizeHandles val="exact"/>
        </dgm:presLayoutVars>
      </dgm:prSet>
      <dgm:spPr/>
    </dgm:pt>
    <dgm:pt modelId="{DA2BBD16-A6C8-45D5-9335-8CB40066C6EF}" type="pres">
      <dgm:prSet presAssocID="{453E35A2-067D-474C-AB54-E7B61040AC80}" presName="compNode" presStyleCnt="0"/>
      <dgm:spPr/>
    </dgm:pt>
    <dgm:pt modelId="{26FAC455-7E78-4429-8632-129325C0C4CA}" type="pres">
      <dgm:prSet presAssocID="{453E35A2-067D-474C-AB54-E7B61040AC80}" presName="iconBgRect" presStyleLbl="bgShp" presStyleIdx="0" presStyleCnt="5"/>
      <dgm:spPr/>
    </dgm:pt>
    <dgm:pt modelId="{21583780-513D-4E4D-83BF-6F33226E0BDE}" type="pres">
      <dgm:prSet presAssocID="{453E35A2-067D-474C-AB54-E7B61040AC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773B12EE-698E-443C-8F10-13C4B72A29D8}" type="pres">
      <dgm:prSet presAssocID="{453E35A2-067D-474C-AB54-E7B61040AC80}" presName="spaceRect" presStyleCnt="0"/>
      <dgm:spPr/>
    </dgm:pt>
    <dgm:pt modelId="{C232CE1F-81C2-49CE-A189-7F539EB2661D}" type="pres">
      <dgm:prSet presAssocID="{453E35A2-067D-474C-AB54-E7B61040AC80}" presName="textRect" presStyleLbl="revTx" presStyleIdx="0" presStyleCnt="5">
        <dgm:presLayoutVars>
          <dgm:chMax val="1"/>
          <dgm:chPref val="1"/>
        </dgm:presLayoutVars>
      </dgm:prSet>
      <dgm:spPr/>
    </dgm:pt>
    <dgm:pt modelId="{61075270-4A5D-4DEF-A9D0-A9CD4188FB88}" type="pres">
      <dgm:prSet presAssocID="{B7C2FF01-9806-47EA-B728-ADBAAA258FA9}" presName="sibTrans" presStyleCnt="0"/>
      <dgm:spPr/>
    </dgm:pt>
    <dgm:pt modelId="{8F7858EB-E4E2-4FE4-8E1D-53F9A146B6EC}" type="pres">
      <dgm:prSet presAssocID="{3A67107D-2C4D-4F3E-9D90-406E8BF45C74}" presName="compNode" presStyleCnt="0"/>
      <dgm:spPr/>
    </dgm:pt>
    <dgm:pt modelId="{F219AC26-1C6D-4F38-B04A-33CBDF63F044}" type="pres">
      <dgm:prSet presAssocID="{3A67107D-2C4D-4F3E-9D90-406E8BF45C74}" presName="iconBgRect" presStyleLbl="bgShp" presStyleIdx="1" presStyleCnt="5"/>
      <dgm:spPr/>
    </dgm:pt>
    <dgm:pt modelId="{05B98B2A-309E-4246-AA0E-2D579BFB9146}" type="pres">
      <dgm:prSet presAssocID="{3A67107D-2C4D-4F3E-9D90-406E8BF45C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6A181B-D7EA-4E13-9F86-D507B3D58C57}" type="pres">
      <dgm:prSet presAssocID="{3A67107D-2C4D-4F3E-9D90-406E8BF45C74}" presName="spaceRect" presStyleCnt="0"/>
      <dgm:spPr/>
    </dgm:pt>
    <dgm:pt modelId="{8DFB4408-FFFC-49BA-84EC-5BE1107EE92B}" type="pres">
      <dgm:prSet presAssocID="{3A67107D-2C4D-4F3E-9D90-406E8BF45C74}" presName="textRect" presStyleLbl="revTx" presStyleIdx="1" presStyleCnt="5">
        <dgm:presLayoutVars>
          <dgm:chMax val="1"/>
          <dgm:chPref val="1"/>
        </dgm:presLayoutVars>
      </dgm:prSet>
      <dgm:spPr/>
    </dgm:pt>
    <dgm:pt modelId="{6BA68EF4-B36D-40CF-9F83-1FF4E8344445}" type="pres">
      <dgm:prSet presAssocID="{1070841A-7D62-4961-8EBB-402B05828A22}" presName="sibTrans" presStyleCnt="0"/>
      <dgm:spPr/>
    </dgm:pt>
    <dgm:pt modelId="{9CBA4465-DA81-455B-A9C6-77FCF474220A}" type="pres">
      <dgm:prSet presAssocID="{294A1D4B-B73E-49A3-A5D8-3951AE443826}" presName="compNode" presStyleCnt="0"/>
      <dgm:spPr/>
    </dgm:pt>
    <dgm:pt modelId="{DAAC0FB5-2E04-4450-8C51-0C49899F407A}" type="pres">
      <dgm:prSet presAssocID="{294A1D4B-B73E-49A3-A5D8-3951AE443826}" presName="iconBgRect" presStyleLbl="bgShp" presStyleIdx="2" presStyleCnt="5"/>
      <dgm:spPr/>
    </dgm:pt>
    <dgm:pt modelId="{529434B5-F567-41C0-A4BB-38CEDEC7FFA7}" type="pres">
      <dgm:prSet presAssocID="{294A1D4B-B73E-49A3-A5D8-3951AE4438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0A0A7-942E-414E-B12B-BCAA00CDE1DD}" type="pres">
      <dgm:prSet presAssocID="{294A1D4B-B73E-49A3-A5D8-3951AE443826}" presName="spaceRect" presStyleCnt="0"/>
      <dgm:spPr/>
    </dgm:pt>
    <dgm:pt modelId="{0352B6EC-F5EA-4657-B140-40975BC56323}" type="pres">
      <dgm:prSet presAssocID="{294A1D4B-B73E-49A3-A5D8-3951AE443826}" presName="textRect" presStyleLbl="revTx" presStyleIdx="2" presStyleCnt="5">
        <dgm:presLayoutVars>
          <dgm:chMax val="1"/>
          <dgm:chPref val="1"/>
        </dgm:presLayoutVars>
      </dgm:prSet>
      <dgm:spPr/>
    </dgm:pt>
    <dgm:pt modelId="{16541C99-E27A-4727-BF3D-E122F6085E82}" type="pres">
      <dgm:prSet presAssocID="{7689DEC3-9E35-4A50-A0A5-043EEC3DEB23}" presName="sibTrans" presStyleCnt="0"/>
      <dgm:spPr/>
    </dgm:pt>
    <dgm:pt modelId="{11FF69F0-174C-4E96-BBAE-C9901E607D5D}" type="pres">
      <dgm:prSet presAssocID="{F229AF2E-F56E-4A75-9952-06B16289835D}" presName="compNode" presStyleCnt="0"/>
      <dgm:spPr/>
    </dgm:pt>
    <dgm:pt modelId="{EF53EA0D-9001-412B-B83E-3C31C9F3778B}" type="pres">
      <dgm:prSet presAssocID="{F229AF2E-F56E-4A75-9952-06B16289835D}" presName="iconBgRect" presStyleLbl="bgShp" presStyleIdx="3" presStyleCnt="5"/>
      <dgm:spPr/>
    </dgm:pt>
    <dgm:pt modelId="{CA8D9409-CABC-449D-AC2F-AF7F149A2E7E}" type="pres">
      <dgm:prSet presAssocID="{F229AF2E-F56E-4A75-9952-06B1628983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C3C118B-0610-43C6-A41A-FFD8C8513DFA}" type="pres">
      <dgm:prSet presAssocID="{F229AF2E-F56E-4A75-9952-06B16289835D}" presName="spaceRect" presStyleCnt="0"/>
      <dgm:spPr/>
    </dgm:pt>
    <dgm:pt modelId="{94166E62-2772-4459-B839-8D241C6C7DDF}" type="pres">
      <dgm:prSet presAssocID="{F229AF2E-F56E-4A75-9952-06B16289835D}" presName="textRect" presStyleLbl="revTx" presStyleIdx="3" presStyleCnt="5">
        <dgm:presLayoutVars>
          <dgm:chMax val="1"/>
          <dgm:chPref val="1"/>
        </dgm:presLayoutVars>
      </dgm:prSet>
      <dgm:spPr/>
    </dgm:pt>
    <dgm:pt modelId="{7BBED35E-9C50-483F-95FE-A23AD20B330D}" type="pres">
      <dgm:prSet presAssocID="{DE3EABEF-DAC9-47C1-8668-07CB7602F467}" presName="sibTrans" presStyleCnt="0"/>
      <dgm:spPr/>
    </dgm:pt>
    <dgm:pt modelId="{BAD011D5-B75C-4958-9E11-044D5C11A488}" type="pres">
      <dgm:prSet presAssocID="{7268ECFD-B962-4995-8014-AFB885B5421B}" presName="compNode" presStyleCnt="0"/>
      <dgm:spPr/>
    </dgm:pt>
    <dgm:pt modelId="{E08AD73D-BFD3-40DF-BE9F-B1DCC2F25ADE}" type="pres">
      <dgm:prSet presAssocID="{7268ECFD-B962-4995-8014-AFB885B5421B}" presName="iconBgRect" presStyleLbl="bgShp" presStyleIdx="4" presStyleCnt="5"/>
      <dgm:spPr/>
    </dgm:pt>
    <dgm:pt modelId="{2364541E-8CAC-4874-826C-F140F450F433}" type="pres">
      <dgm:prSet presAssocID="{7268ECFD-B962-4995-8014-AFB885B542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E10FE2C-83B7-4FDD-A955-445E71B9500A}" type="pres">
      <dgm:prSet presAssocID="{7268ECFD-B962-4995-8014-AFB885B5421B}" presName="spaceRect" presStyleCnt="0"/>
      <dgm:spPr/>
    </dgm:pt>
    <dgm:pt modelId="{D31F4114-8AF3-429F-932F-098DB6FE19CC}" type="pres">
      <dgm:prSet presAssocID="{7268ECFD-B962-4995-8014-AFB885B542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55FB626-27B6-444D-8379-8424BE5A5CBA}" srcId="{14CFF584-54E0-4E02-BDBC-B10AB4479F71}" destId="{7268ECFD-B962-4995-8014-AFB885B5421B}" srcOrd="4" destOrd="0" parTransId="{99521B76-5BFA-4B6B-A4C7-221FAA229791}" sibTransId="{B77A1C91-D4D7-4F5F-8EE6-EEC11F0CAE56}"/>
    <dgm:cxn modelId="{31F0C736-3C1D-4794-AB5E-A9BD4EBC5B67}" srcId="{14CFF584-54E0-4E02-BDBC-B10AB4479F71}" destId="{294A1D4B-B73E-49A3-A5D8-3951AE443826}" srcOrd="2" destOrd="0" parTransId="{69D95D09-E130-48CF-8515-8D2EFF608A32}" sibTransId="{7689DEC3-9E35-4A50-A0A5-043EEC3DEB23}"/>
    <dgm:cxn modelId="{E4C7A83A-FFA2-4443-A071-971DE8BEF3C4}" type="presOf" srcId="{F229AF2E-F56E-4A75-9952-06B16289835D}" destId="{94166E62-2772-4459-B839-8D241C6C7DDF}" srcOrd="0" destOrd="0" presId="urn:microsoft.com/office/officeart/2018/5/layout/IconCircleLabelList"/>
    <dgm:cxn modelId="{66F99464-2887-4992-A595-7DE6A8352600}" type="presOf" srcId="{14CFF584-54E0-4E02-BDBC-B10AB4479F71}" destId="{13E40B62-0484-4FB2-9777-100AFC865720}" srcOrd="0" destOrd="0" presId="urn:microsoft.com/office/officeart/2018/5/layout/IconCircleLabelList"/>
    <dgm:cxn modelId="{092CDC7B-E2EA-4FFA-95CD-DAAEF4303E81}" srcId="{14CFF584-54E0-4E02-BDBC-B10AB4479F71}" destId="{F229AF2E-F56E-4A75-9952-06B16289835D}" srcOrd="3" destOrd="0" parTransId="{D536CB14-B0AE-4E40-BA6E-911E51DEC612}" sibTransId="{DE3EABEF-DAC9-47C1-8668-07CB7602F467}"/>
    <dgm:cxn modelId="{A0FE057E-48C9-483B-BC6F-BA9BE737BAB4}" srcId="{14CFF584-54E0-4E02-BDBC-B10AB4479F71}" destId="{453E35A2-067D-474C-AB54-E7B61040AC80}" srcOrd="0" destOrd="0" parTransId="{430C4B9B-47DD-443F-82AC-2269A76DB968}" sibTransId="{B7C2FF01-9806-47EA-B728-ADBAAA258FA9}"/>
    <dgm:cxn modelId="{97570488-B6B1-4937-8967-0A7359AAAB35}" srcId="{14CFF584-54E0-4E02-BDBC-B10AB4479F71}" destId="{3A67107D-2C4D-4F3E-9D90-406E8BF45C74}" srcOrd="1" destOrd="0" parTransId="{332A55D6-6E7F-4ACA-8E60-EA31EA81EE05}" sibTransId="{1070841A-7D62-4961-8EBB-402B05828A22}"/>
    <dgm:cxn modelId="{9256519D-3470-4436-8B4D-9F6A7C1AF2BD}" type="presOf" srcId="{3A67107D-2C4D-4F3E-9D90-406E8BF45C74}" destId="{8DFB4408-FFFC-49BA-84EC-5BE1107EE92B}" srcOrd="0" destOrd="0" presId="urn:microsoft.com/office/officeart/2018/5/layout/IconCircleLabelList"/>
    <dgm:cxn modelId="{227D80EB-A21E-4D99-A63C-DA44DB5FA859}" type="presOf" srcId="{453E35A2-067D-474C-AB54-E7B61040AC80}" destId="{C232CE1F-81C2-49CE-A189-7F539EB2661D}" srcOrd="0" destOrd="0" presId="urn:microsoft.com/office/officeart/2018/5/layout/IconCircleLabelList"/>
    <dgm:cxn modelId="{44D8BBEE-561A-4CBF-814E-5488158E60E7}" type="presOf" srcId="{7268ECFD-B962-4995-8014-AFB885B5421B}" destId="{D31F4114-8AF3-429F-932F-098DB6FE19CC}" srcOrd="0" destOrd="0" presId="urn:microsoft.com/office/officeart/2018/5/layout/IconCircleLabelList"/>
    <dgm:cxn modelId="{6202BCF1-EA04-4E3F-BC45-DAB63CC8B168}" type="presOf" srcId="{294A1D4B-B73E-49A3-A5D8-3951AE443826}" destId="{0352B6EC-F5EA-4657-B140-40975BC56323}" srcOrd="0" destOrd="0" presId="urn:microsoft.com/office/officeart/2018/5/layout/IconCircleLabelList"/>
    <dgm:cxn modelId="{CC9E8C7E-9B17-4C13-9CDD-B88A1CF5666F}" type="presParOf" srcId="{13E40B62-0484-4FB2-9777-100AFC865720}" destId="{DA2BBD16-A6C8-45D5-9335-8CB40066C6EF}" srcOrd="0" destOrd="0" presId="urn:microsoft.com/office/officeart/2018/5/layout/IconCircleLabelList"/>
    <dgm:cxn modelId="{FFC0A4B4-DE12-4FDE-9EA4-EA2FF2F61B46}" type="presParOf" srcId="{DA2BBD16-A6C8-45D5-9335-8CB40066C6EF}" destId="{26FAC455-7E78-4429-8632-129325C0C4CA}" srcOrd="0" destOrd="0" presId="urn:microsoft.com/office/officeart/2018/5/layout/IconCircleLabelList"/>
    <dgm:cxn modelId="{9E465D89-52C3-4A54-9E33-C5F1C104E1B9}" type="presParOf" srcId="{DA2BBD16-A6C8-45D5-9335-8CB40066C6EF}" destId="{21583780-513D-4E4D-83BF-6F33226E0BDE}" srcOrd="1" destOrd="0" presId="urn:microsoft.com/office/officeart/2018/5/layout/IconCircleLabelList"/>
    <dgm:cxn modelId="{B2FE2EFC-78BE-4AC9-B35D-24EFDC3A7684}" type="presParOf" srcId="{DA2BBD16-A6C8-45D5-9335-8CB40066C6EF}" destId="{773B12EE-698E-443C-8F10-13C4B72A29D8}" srcOrd="2" destOrd="0" presId="urn:microsoft.com/office/officeart/2018/5/layout/IconCircleLabelList"/>
    <dgm:cxn modelId="{395678B7-2A31-479C-819D-F85C31E2DAC1}" type="presParOf" srcId="{DA2BBD16-A6C8-45D5-9335-8CB40066C6EF}" destId="{C232CE1F-81C2-49CE-A189-7F539EB2661D}" srcOrd="3" destOrd="0" presId="urn:microsoft.com/office/officeart/2018/5/layout/IconCircleLabelList"/>
    <dgm:cxn modelId="{D8D11B83-4CFF-4AC8-84F4-A38D36F55488}" type="presParOf" srcId="{13E40B62-0484-4FB2-9777-100AFC865720}" destId="{61075270-4A5D-4DEF-A9D0-A9CD4188FB88}" srcOrd="1" destOrd="0" presId="urn:microsoft.com/office/officeart/2018/5/layout/IconCircleLabelList"/>
    <dgm:cxn modelId="{00E63EA6-C758-4F46-9F92-393C29077BC2}" type="presParOf" srcId="{13E40B62-0484-4FB2-9777-100AFC865720}" destId="{8F7858EB-E4E2-4FE4-8E1D-53F9A146B6EC}" srcOrd="2" destOrd="0" presId="urn:microsoft.com/office/officeart/2018/5/layout/IconCircleLabelList"/>
    <dgm:cxn modelId="{F89CD6AE-908D-406D-B304-64DD95B3F4AC}" type="presParOf" srcId="{8F7858EB-E4E2-4FE4-8E1D-53F9A146B6EC}" destId="{F219AC26-1C6D-4F38-B04A-33CBDF63F044}" srcOrd="0" destOrd="0" presId="urn:microsoft.com/office/officeart/2018/5/layout/IconCircleLabelList"/>
    <dgm:cxn modelId="{82E5A56E-D078-4768-A022-EC2DC46A86F2}" type="presParOf" srcId="{8F7858EB-E4E2-4FE4-8E1D-53F9A146B6EC}" destId="{05B98B2A-309E-4246-AA0E-2D579BFB9146}" srcOrd="1" destOrd="0" presId="urn:microsoft.com/office/officeart/2018/5/layout/IconCircleLabelList"/>
    <dgm:cxn modelId="{06D2FDE3-8C97-4994-84B8-4113CCE849E4}" type="presParOf" srcId="{8F7858EB-E4E2-4FE4-8E1D-53F9A146B6EC}" destId="{276A181B-D7EA-4E13-9F86-D507B3D58C57}" srcOrd="2" destOrd="0" presId="urn:microsoft.com/office/officeart/2018/5/layout/IconCircleLabelList"/>
    <dgm:cxn modelId="{6D34D785-E431-45BA-998C-B5FF7EC45BA6}" type="presParOf" srcId="{8F7858EB-E4E2-4FE4-8E1D-53F9A146B6EC}" destId="{8DFB4408-FFFC-49BA-84EC-5BE1107EE92B}" srcOrd="3" destOrd="0" presId="urn:microsoft.com/office/officeart/2018/5/layout/IconCircleLabelList"/>
    <dgm:cxn modelId="{3590E183-06CB-425C-809D-89EEAF960B58}" type="presParOf" srcId="{13E40B62-0484-4FB2-9777-100AFC865720}" destId="{6BA68EF4-B36D-40CF-9F83-1FF4E8344445}" srcOrd="3" destOrd="0" presId="urn:microsoft.com/office/officeart/2018/5/layout/IconCircleLabelList"/>
    <dgm:cxn modelId="{A9359C63-8277-4994-9134-45C00118B806}" type="presParOf" srcId="{13E40B62-0484-4FB2-9777-100AFC865720}" destId="{9CBA4465-DA81-455B-A9C6-77FCF474220A}" srcOrd="4" destOrd="0" presId="urn:microsoft.com/office/officeart/2018/5/layout/IconCircleLabelList"/>
    <dgm:cxn modelId="{306A2A2F-D75B-44A9-A437-151930377BF6}" type="presParOf" srcId="{9CBA4465-DA81-455B-A9C6-77FCF474220A}" destId="{DAAC0FB5-2E04-4450-8C51-0C49899F407A}" srcOrd="0" destOrd="0" presId="urn:microsoft.com/office/officeart/2018/5/layout/IconCircleLabelList"/>
    <dgm:cxn modelId="{3E2CD733-D419-4EDC-A84D-C785CF379F28}" type="presParOf" srcId="{9CBA4465-DA81-455B-A9C6-77FCF474220A}" destId="{529434B5-F567-41C0-A4BB-38CEDEC7FFA7}" srcOrd="1" destOrd="0" presId="urn:microsoft.com/office/officeart/2018/5/layout/IconCircleLabelList"/>
    <dgm:cxn modelId="{D10F4BFA-912D-4631-8D6E-E9BF60965428}" type="presParOf" srcId="{9CBA4465-DA81-455B-A9C6-77FCF474220A}" destId="{5210A0A7-942E-414E-B12B-BCAA00CDE1DD}" srcOrd="2" destOrd="0" presId="urn:microsoft.com/office/officeart/2018/5/layout/IconCircleLabelList"/>
    <dgm:cxn modelId="{A1EEACF7-15E0-432B-8611-CE3D1013F2F6}" type="presParOf" srcId="{9CBA4465-DA81-455B-A9C6-77FCF474220A}" destId="{0352B6EC-F5EA-4657-B140-40975BC56323}" srcOrd="3" destOrd="0" presId="urn:microsoft.com/office/officeart/2018/5/layout/IconCircleLabelList"/>
    <dgm:cxn modelId="{1EA08025-62C4-4488-89FB-475C7B81C04A}" type="presParOf" srcId="{13E40B62-0484-4FB2-9777-100AFC865720}" destId="{16541C99-E27A-4727-BF3D-E122F6085E82}" srcOrd="5" destOrd="0" presId="urn:microsoft.com/office/officeart/2018/5/layout/IconCircleLabelList"/>
    <dgm:cxn modelId="{D8C5C1D4-EB98-4958-98BA-7F668C641D1E}" type="presParOf" srcId="{13E40B62-0484-4FB2-9777-100AFC865720}" destId="{11FF69F0-174C-4E96-BBAE-C9901E607D5D}" srcOrd="6" destOrd="0" presId="urn:microsoft.com/office/officeart/2018/5/layout/IconCircleLabelList"/>
    <dgm:cxn modelId="{6FE03D27-4693-4CA2-8318-F969F70E3424}" type="presParOf" srcId="{11FF69F0-174C-4E96-BBAE-C9901E607D5D}" destId="{EF53EA0D-9001-412B-B83E-3C31C9F3778B}" srcOrd="0" destOrd="0" presId="urn:microsoft.com/office/officeart/2018/5/layout/IconCircleLabelList"/>
    <dgm:cxn modelId="{533CF4C7-0C9B-497F-BB0E-12EF86D9460B}" type="presParOf" srcId="{11FF69F0-174C-4E96-BBAE-C9901E607D5D}" destId="{CA8D9409-CABC-449D-AC2F-AF7F149A2E7E}" srcOrd="1" destOrd="0" presId="urn:microsoft.com/office/officeart/2018/5/layout/IconCircleLabelList"/>
    <dgm:cxn modelId="{DDFD33BA-5FC5-4EB4-BFEB-3C7814CDCE83}" type="presParOf" srcId="{11FF69F0-174C-4E96-BBAE-C9901E607D5D}" destId="{AC3C118B-0610-43C6-A41A-FFD8C8513DFA}" srcOrd="2" destOrd="0" presId="urn:microsoft.com/office/officeart/2018/5/layout/IconCircleLabelList"/>
    <dgm:cxn modelId="{2171A520-32B7-4BFF-8328-66568AEE415B}" type="presParOf" srcId="{11FF69F0-174C-4E96-BBAE-C9901E607D5D}" destId="{94166E62-2772-4459-B839-8D241C6C7DDF}" srcOrd="3" destOrd="0" presId="urn:microsoft.com/office/officeart/2018/5/layout/IconCircleLabelList"/>
    <dgm:cxn modelId="{13C6C689-8519-4BE3-B341-F9AEA186A4CC}" type="presParOf" srcId="{13E40B62-0484-4FB2-9777-100AFC865720}" destId="{7BBED35E-9C50-483F-95FE-A23AD20B330D}" srcOrd="7" destOrd="0" presId="urn:microsoft.com/office/officeart/2018/5/layout/IconCircleLabelList"/>
    <dgm:cxn modelId="{1EF07AD0-FC43-4646-964E-8AB45537F0EE}" type="presParOf" srcId="{13E40B62-0484-4FB2-9777-100AFC865720}" destId="{BAD011D5-B75C-4958-9E11-044D5C11A488}" srcOrd="8" destOrd="0" presId="urn:microsoft.com/office/officeart/2018/5/layout/IconCircleLabelList"/>
    <dgm:cxn modelId="{BB9E8807-D085-45F3-8376-3EA183FC0F6D}" type="presParOf" srcId="{BAD011D5-B75C-4958-9E11-044D5C11A488}" destId="{E08AD73D-BFD3-40DF-BE9F-B1DCC2F25ADE}" srcOrd="0" destOrd="0" presId="urn:microsoft.com/office/officeart/2018/5/layout/IconCircleLabelList"/>
    <dgm:cxn modelId="{D8FAF9EA-4315-4EA1-9922-B606A8A5C181}" type="presParOf" srcId="{BAD011D5-B75C-4958-9E11-044D5C11A488}" destId="{2364541E-8CAC-4874-826C-F140F450F433}" srcOrd="1" destOrd="0" presId="urn:microsoft.com/office/officeart/2018/5/layout/IconCircleLabelList"/>
    <dgm:cxn modelId="{3E5ADADC-BD2C-4E91-9311-32241B308BF9}" type="presParOf" srcId="{BAD011D5-B75C-4958-9E11-044D5C11A488}" destId="{2E10FE2C-83B7-4FDD-A955-445E71B9500A}" srcOrd="2" destOrd="0" presId="urn:microsoft.com/office/officeart/2018/5/layout/IconCircleLabelList"/>
    <dgm:cxn modelId="{E4F6084F-2CF8-492F-B1A3-E6C788EC7D86}" type="presParOf" srcId="{BAD011D5-B75C-4958-9E11-044D5C11A488}" destId="{D31F4114-8AF3-429F-932F-098DB6FE19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FAE4A1-2DCA-49BC-AD6B-442923AE7F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391C3E-8768-4014-B29E-56E81B58BEB7}">
      <dgm:prSet/>
      <dgm:spPr/>
      <dgm:t>
        <a:bodyPr/>
        <a:lstStyle/>
        <a:p>
          <a:r>
            <a:rPr lang="en-US"/>
            <a:t>Any Questions?</a:t>
          </a:r>
        </a:p>
      </dgm:t>
    </dgm:pt>
    <dgm:pt modelId="{9967AE96-37ED-42C9-96C3-B68310215F6D}" type="parTrans" cxnId="{FCE23CA0-9507-4AA2-A262-21FB77098739}">
      <dgm:prSet/>
      <dgm:spPr/>
      <dgm:t>
        <a:bodyPr/>
        <a:lstStyle/>
        <a:p>
          <a:endParaRPr lang="en-US"/>
        </a:p>
      </dgm:t>
    </dgm:pt>
    <dgm:pt modelId="{3EF6DABE-43F2-4920-AEBD-7FA4B6C680A0}" type="sibTrans" cxnId="{FCE23CA0-9507-4AA2-A262-21FB77098739}">
      <dgm:prSet/>
      <dgm:spPr/>
      <dgm:t>
        <a:bodyPr/>
        <a:lstStyle/>
        <a:p>
          <a:endParaRPr lang="en-US"/>
        </a:p>
      </dgm:t>
    </dgm:pt>
    <dgm:pt modelId="{96427D0B-7671-4CF3-A72F-58DC9E8B387D}">
      <dgm:prSet/>
      <dgm:spPr/>
      <dgm:t>
        <a:bodyPr/>
        <a:lstStyle/>
        <a:p>
          <a:r>
            <a:rPr lang="en-US"/>
            <a:t>Group 1: Edlira, Mahamat, Halima, Elreenia, Summer, Yusrah</a:t>
          </a:r>
        </a:p>
      </dgm:t>
    </dgm:pt>
    <dgm:pt modelId="{BCFC6192-7E8C-4DBD-A438-2FD00D983385}" type="parTrans" cxnId="{639865EB-0692-4515-906E-214B80BD6F36}">
      <dgm:prSet/>
      <dgm:spPr/>
      <dgm:t>
        <a:bodyPr/>
        <a:lstStyle/>
        <a:p>
          <a:endParaRPr lang="en-US"/>
        </a:p>
      </dgm:t>
    </dgm:pt>
    <dgm:pt modelId="{D583D500-33E6-43C7-88A3-0C3ED7B73C1B}" type="sibTrans" cxnId="{639865EB-0692-4515-906E-214B80BD6F36}">
      <dgm:prSet/>
      <dgm:spPr/>
      <dgm:t>
        <a:bodyPr/>
        <a:lstStyle/>
        <a:p>
          <a:endParaRPr lang="en-US"/>
        </a:p>
      </dgm:t>
    </dgm:pt>
    <dgm:pt modelId="{248E1051-885B-47D3-BB5B-A0809D7637FA}" type="pres">
      <dgm:prSet presAssocID="{30FAE4A1-2DCA-49BC-AD6B-442923AE7F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5F25F-6217-4F28-A1B8-812A6989A25E}" type="pres">
      <dgm:prSet presAssocID="{8D391C3E-8768-4014-B29E-56E81B58BEB7}" presName="hierRoot1" presStyleCnt="0"/>
      <dgm:spPr/>
    </dgm:pt>
    <dgm:pt modelId="{C89F035F-939A-4693-91F2-7DEA3326CB74}" type="pres">
      <dgm:prSet presAssocID="{8D391C3E-8768-4014-B29E-56E81B58BEB7}" presName="composite" presStyleCnt="0"/>
      <dgm:spPr/>
    </dgm:pt>
    <dgm:pt modelId="{FFF10165-384D-47BD-8A91-66C78E490ED4}" type="pres">
      <dgm:prSet presAssocID="{8D391C3E-8768-4014-B29E-56E81B58BEB7}" presName="background" presStyleLbl="node0" presStyleIdx="0" presStyleCnt="2"/>
      <dgm:spPr/>
    </dgm:pt>
    <dgm:pt modelId="{F584E050-FA4E-48F9-8FC4-9E66C3888EF9}" type="pres">
      <dgm:prSet presAssocID="{8D391C3E-8768-4014-B29E-56E81B58BEB7}" presName="text" presStyleLbl="fgAcc0" presStyleIdx="0" presStyleCnt="2">
        <dgm:presLayoutVars>
          <dgm:chPref val="3"/>
        </dgm:presLayoutVars>
      </dgm:prSet>
      <dgm:spPr/>
    </dgm:pt>
    <dgm:pt modelId="{478D2086-1148-4D4E-8894-693E17B79B55}" type="pres">
      <dgm:prSet presAssocID="{8D391C3E-8768-4014-B29E-56E81B58BEB7}" presName="hierChild2" presStyleCnt="0"/>
      <dgm:spPr/>
    </dgm:pt>
    <dgm:pt modelId="{F192C716-5282-4542-B0CA-9D68CDC09866}" type="pres">
      <dgm:prSet presAssocID="{96427D0B-7671-4CF3-A72F-58DC9E8B387D}" presName="hierRoot1" presStyleCnt="0"/>
      <dgm:spPr/>
    </dgm:pt>
    <dgm:pt modelId="{8C0542DB-F484-4C76-9165-AF4B9C80C283}" type="pres">
      <dgm:prSet presAssocID="{96427D0B-7671-4CF3-A72F-58DC9E8B387D}" presName="composite" presStyleCnt="0"/>
      <dgm:spPr/>
    </dgm:pt>
    <dgm:pt modelId="{CA38169F-4430-45D5-8072-58A33B5F6CB2}" type="pres">
      <dgm:prSet presAssocID="{96427D0B-7671-4CF3-A72F-58DC9E8B387D}" presName="background" presStyleLbl="node0" presStyleIdx="1" presStyleCnt="2"/>
      <dgm:spPr/>
    </dgm:pt>
    <dgm:pt modelId="{021AD0E6-60DB-465D-9BFC-60D941395C00}" type="pres">
      <dgm:prSet presAssocID="{96427D0B-7671-4CF3-A72F-58DC9E8B387D}" presName="text" presStyleLbl="fgAcc0" presStyleIdx="1" presStyleCnt="2">
        <dgm:presLayoutVars>
          <dgm:chPref val="3"/>
        </dgm:presLayoutVars>
      </dgm:prSet>
      <dgm:spPr/>
    </dgm:pt>
    <dgm:pt modelId="{AABF6688-6B75-4E78-8B06-FA93C27FF7AB}" type="pres">
      <dgm:prSet presAssocID="{96427D0B-7671-4CF3-A72F-58DC9E8B387D}" presName="hierChild2" presStyleCnt="0"/>
      <dgm:spPr/>
    </dgm:pt>
  </dgm:ptLst>
  <dgm:cxnLst>
    <dgm:cxn modelId="{1B61D26B-F788-4262-ACED-9C53CE69A42B}" type="presOf" srcId="{96427D0B-7671-4CF3-A72F-58DC9E8B387D}" destId="{021AD0E6-60DB-465D-9BFC-60D941395C00}" srcOrd="0" destOrd="0" presId="urn:microsoft.com/office/officeart/2005/8/layout/hierarchy1"/>
    <dgm:cxn modelId="{C4401983-04AC-4A6E-A38D-85674BEB5F93}" type="presOf" srcId="{30FAE4A1-2DCA-49BC-AD6B-442923AE7F58}" destId="{248E1051-885B-47D3-BB5B-A0809D7637FA}" srcOrd="0" destOrd="0" presId="urn:microsoft.com/office/officeart/2005/8/layout/hierarchy1"/>
    <dgm:cxn modelId="{A29D0797-3D40-4D87-99E2-D61FC2BA05D7}" type="presOf" srcId="{8D391C3E-8768-4014-B29E-56E81B58BEB7}" destId="{F584E050-FA4E-48F9-8FC4-9E66C3888EF9}" srcOrd="0" destOrd="0" presId="urn:microsoft.com/office/officeart/2005/8/layout/hierarchy1"/>
    <dgm:cxn modelId="{FCE23CA0-9507-4AA2-A262-21FB77098739}" srcId="{30FAE4A1-2DCA-49BC-AD6B-442923AE7F58}" destId="{8D391C3E-8768-4014-B29E-56E81B58BEB7}" srcOrd="0" destOrd="0" parTransId="{9967AE96-37ED-42C9-96C3-B68310215F6D}" sibTransId="{3EF6DABE-43F2-4920-AEBD-7FA4B6C680A0}"/>
    <dgm:cxn modelId="{639865EB-0692-4515-906E-214B80BD6F36}" srcId="{30FAE4A1-2DCA-49BC-AD6B-442923AE7F58}" destId="{96427D0B-7671-4CF3-A72F-58DC9E8B387D}" srcOrd="1" destOrd="0" parTransId="{BCFC6192-7E8C-4DBD-A438-2FD00D983385}" sibTransId="{D583D500-33E6-43C7-88A3-0C3ED7B73C1B}"/>
    <dgm:cxn modelId="{6048516E-FC0D-42AC-BAE9-E72DC20963FB}" type="presParOf" srcId="{248E1051-885B-47D3-BB5B-A0809D7637FA}" destId="{73E5F25F-6217-4F28-A1B8-812A6989A25E}" srcOrd="0" destOrd="0" presId="urn:microsoft.com/office/officeart/2005/8/layout/hierarchy1"/>
    <dgm:cxn modelId="{E5D70686-839A-454E-8D28-8206C9B60533}" type="presParOf" srcId="{73E5F25F-6217-4F28-A1B8-812A6989A25E}" destId="{C89F035F-939A-4693-91F2-7DEA3326CB74}" srcOrd="0" destOrd="0" presId="urn:microsoft.com/office/officeart/2005/8/layout/hierarchy1"/>
    <dgm:cxn modelId="{7A38C073-F1CF-44AB-8F03-46B28D208B1E}" type="presParOf" srcId="{C89F035F-939A-4693-91F2-7DEA3326CB74}" destId="{FFF10165-384D-47BD-8A91-66C78E490ED4}" srcOrd="0" destOrd="0" presId="urn:microsoft.com/office/officeart/2005/8/layout/hierarchy1"/>
    <dgm:cxn modelId="{197F1E6A-B1E9-4425-AEEB-562FFBD8184D}" type="presParOf" srcId="{C89F035F-939A-4693-91F2-7DEA3326CB74}" destId="{F584E050-FA4E-48F9-8FC4-9E66C3888EF9}" srcOrd="1" destOrd="0" presId="urn:microsoft.com/office/officeart/2005/8/layout/hierarchy1"/>
    <dgm:cxn modelId="{CD114D92-CDC0-4E13-AA1B-9915E93349E6}" type="presParOf" srcId="{73E5F25F-6217-4F28-A1B8-812A6989A25E}" destId="{478D2086-1148-4D4E-8894-693E17B79B55}" srcOrd="1" destOrd="0" presId="urn:microsoft.com/office/officeart/2005/8/layout/hierarchy1"/>
    <dgm:cxn modelId="{CC1A599D-F506-4916-A007-B63994223A43}" type="presParOf" srcId="{248E1051-885B-47D3-BB5B-A0809D7637FA}" destId="{F192C716-5282-4542-B0CA-9D68CDC09866}" srcOrd="1" destOrd="0" presId="urn:microsoft.com/office/officeart/2005/8/layout/hierarchy1"/>
    <dgm:cxn modelId="{09E53EA5-887E-481D-A82A-151CC6FEA9F6}" type="presParOf" srcId="{F192C716-5282-4542-B0CA-9D68CDC09866}" destId="{8C0542DB-F484-4C76-9165-AF4B9C80C283}" srcOrd="0" destOrd="0" presId="urn:microsoft.com/office/officeart/2005/8/layout/hierarchy1"/>
    <dgm:cxn modelId="{6F1681AD-85C1-4377-9773-2774A4AB4E6B}" type="presParOf" srcId="{8C0542DB-F484-4C76-9165-AF4B9C80C283}" destId="{CA38169F-4430-45D5-8072-58A33B5F6CB2}" srcOrd="0" destOrd="0" presId="urn:microsoft.com/office/officeart/2005/8/layout/hierarchy1"/>
    <dgm:cxn modelId="{8E69CE1D-0272-4150-AD5F-916886637C76}" type="presParOf" srcId="{8C0542DB-F484-4C76-9165-AF4B9C80C283}" destId="{021AD0E6-60DB-465D-9BFC-60D941395C00}" srcOrd="1" destOrd="0" presId="urn:microsoft.com/office/officeart/2005/8/layout/hierarchy1"/>
    <dgm:cxn modelId="{75C4589E-0695-4823-B889-9F01EE2C83D5}" type="presParOf" srcId="{F192C716-5282-4542-B0CA-9D68CDC09866}" destId="{AABF6688-6B75-4E78-8B06-FA93C27FF7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478FC-2A56-4363-A57C-8ED58ACA1131}">
      <dsp:nvSpPr>
        <dsp:cNvPr id="0" name=""/>
        <dsp:cNvSpPr/>
      </dsp:nvSpPr>
      <dsp:spPr>
        <a:xfrm>
          <a:off x="1087639" y="301647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867B3-93D7-4CA8-89F6-CA476D82F404}">
      <dsp:nvSpPr>
        <dsp:cNvPr id="0" name=""/>
        <dsp:cNvSpPr/>
      </dsp:nvSpPr>
      <dsp:spPr>
        <a:xfrm>
          <a:off x="72889" y="238262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Vodafone and Lloyds are working together to close the digital divide.</a:t>
          </a:r>
        </a:p>
      </dsp:txBody>
      <dsp:txXfrm>
        <a:off x="72889" y="2382629"/>
        <a:ext cx="3690000" cy="720000"/>
      </dsp:txXfrm>
    </dsp:sp>
    <dsp:sp modelId="{212597D0-6821-43D4-A05D-B1E08FC89825}">
      <dsp:nvSpPr>
        <dsp:cNvPr id="0" name=""/>
        <dsp:cNvSpPr/>
      </dsp:nvSpPr>
      <dsp:spPr>
        <a:xfrm>
          <a:off x="5423389" y="301647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08821-C384-4CAE-A559-A243F24A31B8}">
      <dsp:nvSpPr>
        <dsp:cNvPr id="0" name=""/>
        <dsp:cNvSpPr/>
      </dsp:nvSpPr>
      <dsp:spPr>
        <a:xfrm>
          <a:off x="4408639" y="238262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focus on sustainability, inclusion, and digital empowerment.</a:t>
          </a:r>
        </a:p>
      </dsp:txBody>
      <dsp:txXfrm>
        <a:off x="4408639" y="2382629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43349-B324-4A53-8F1E-157079D5BFEE}">
      <dsp:nvSpPr>
        <dsp:cNvPr id="0" name=""/>
        <dsp:cNvSpPr/>
      </dsp:nvSpPr>
      <dsp:spPr>
        <a:xfrm>
          <a:off x="0" y="40477"/>
          <a:ext cx="4872038" cy="10666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People donate old phones and tablets</a:t>
          </a:r>
        </a:p>
      </dsp:txBody>
      <dsp:txXfrm>
        <a:off x="52067" y="92544"/>
        <a:ext cx="4767904" cy="962467"/>
      </dsp:txXfrm>
    </dsp:sp>
    <dsp:sp modelId="{10121AFE-84C1-4339-A49D-A1FCA02D65B0}">
      <dsp:nvSpPr>
        <dsp:cNvPr id="0" name=""/>
        <dsp:cNvSpPr/>
      </dsp:nvSpPr>
      <dsp:spPr>
        <a:xfrm>
          <a:off x="0" y="1181958"/>
          <a:ext cx="4872038" cy="1066601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Devices are refurbished and given to those in need</a:t>
          </a:r>
        </a:p>
      </dsp:txBody>
      <dsp:txXfrm>
        <a:off x="52067" y="1234025"/>
        <a:ext cx="4767904" cy="962467"/>
      </dsp:txXfrm>
    </dsp:sp>
    <dsp:sp modelId="{282A774E-6396-4840-A991-69729D8057FC}">
      <dsp:nvSpPr>
        <dsp:cNvPr id="0" name=""/>
        <dsp:cNvSpPr/>
      </dsp:nvSpPr>
      <dsp:spPr>
        <a:xfrm>
          <a:off x="0" y="2323439"/>
          <a:ext cx="4872038" cy="1066601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13,000+ devices reused</a:t>
          </a:r>
        </a:p>
      </dsp:txBody>
      <dsp:txXfrm>
        <a:off x="52067" y="2375506"/>
        <a:ext cx="4767904" cy="962467"/>
      </dsp:txXfrm>
    </dsp:sp>
    <dsp:sp modelId="{A8E98101-6867-437F-A2E6-F233253F85FB}">
      <dsp:nvSpPr>
        <dsp:cNvPr id="0" name=""/>
        <dsp:cNvSpPr/>
      </dsp:nvSpPr>
      <dsp:spPr>
        <a:xfrm>
          <a:off x="0" y="3464921"/>
          <a:ext cx="4872038" cy="1066601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✅ Reduces e-waste | ✅ Promotes circular economy</a:t>
          </a:r>
        </a:p>
      </dsp:txBody>
      <dsp:txXfrm>
        <a:off x="52067" y="3516988"/>
        <a:ext cx="4767904" cy="962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8F77-E24F-4135-9728-3DB53E6EDA90}">
      <dsp:nvSpPr>
        <dsp:cNvPr id="0" name=""/>
        <dsp:cNvSpPr/>
      </dsp:nvSpPr>
      <dsp:spPr>
        <a:xfrm>
          <a:off x="506014" y="37463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8A024-7C3B-4D38-AA45-351CFAA721D7}">
      <dsp:nvSpPr>
        <dsp:cNvPr id="0" name=""/>
        <dsp:cNvSpPr/>
      </dsp:nvSpPr>
      <dsp:spPr>
        <a:xfrm>
          <a:off x="820451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0EF1-17BA-4FAC-8166-79875CABCFBE}">
      <dsp:nvSpPr>
        <dsp:cNvPr id="0" name=""/>
        <dsp:cNvSpPr/>
      </dsp:nvSpPr>
      <dsp:spPr>
        <a:xfrm>
          <a:off x="34357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Free SIMs and data for those in need</a:t>
          </a:r>
        </a:p>
      </dsp:txBody>
      <dsp:txXfrm>
        <a:off x="34357" y="2309638"/>
        <a:ext cx="2418750" cy="720000"/>
      </dsp:txXfrm>
    </dsp:sp>
    <dsp:sp modelId="{AE7A67B3-D1A4-425A-B5AB-26C9E1384A62}">
      <dsp:nvSpPr>
        <dsp:cNvPr id="0" name=""/>
        <dsp:cNvSpPr/>
      </dsp:nvSpPr>
      <dsp:spPr>
        <a:xfrm>
          <a:off x="3348045" y="37463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DA32A-F5FE-44AF-A7C7-89561EC2CC3B}">
      <dsp:nvSpPr>
        <dsp:cNvPr id="0" name=""/>
        <dsp:cNvSpPr/>
      </dsp:nvSpPr>
      <dsp:spPr>
        <a:xfrm>
          <a:off x="3662482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5A376-6063-4B56-A06C-DA83605402B8}">
      <dsp:nvSpPr>
        <dsp:cNvPr id="0" name=""/>
        <dsp:cNvSpPr/>
      </dsp:nvSpPr>
      <dsp:spPr>
        <a:xfrm>
          <a:off x="2876389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Over 1 million people connected</a:t>
          </a:r>
        </a:p>
      </dsp:txBody>
      <dsp:txXfrm>
        <a:off x="2876389" y="2309638"/>
        <a:ext cx="2418750" cy="720000"/>
      </dsp:txXfrm>
    </dsp:sp>
    <dsp:sp modelId="{3C716BEC-852B-4EEA-BF0A-101D81215E2C}">
      <dsp:nvSpPr>
        <dsp:cNvPr id="0" name=""/>
        <dsp:cNvSpPr/>
      </dsp:nvSpPr>
      <dsp:spPr>
        <a:xfrm>
          <a:off x="6190076" y="37463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FE24F-2CED-4F2F-B9A8-08A02AE10AED}">
      <dsp:nvSpPr>
        <dsp:cNvPr id="0" name=""/>
        <dsp:cNvSpPr/>
      </dsp:nvSpPr>
      <dsp:spPr>
        <a:xfrm>
          <a:off x="6504514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35842-DC70-4EEA-96E0-28CCBB554EB3}">
      <dsp:nvSpPr>
        <dsp:cNvPr id="0" name=""/>
        <dsp:cNvSpPr/>
      </dsp:nvSpPr>
      <dsp:spPr>
        <a:xfrm>
          <a:off x="5718420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✅ Reduces digital poverty | ✅ Affordable access for all</a:t>
          </a:r>
        </a:p>
      </dsp:txBody>
      <dsp:txXfrm>
        <a:off x="5718420" y="2309638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D2654-2FA7-40BC-825A-3FD1054A04A2}">
      <dsp:nvSpPr>
        <dsp:cNvPr id="0" name=""/>
        <dsp:cNvSpPr/>
      </dsp:nvSpPr>
      <dsp:spPr>
        <a:xfrm>
          <a:off x="293969" y="1373438"/>
          <a:ext cx="657400" cy="6574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80EAB-DF29-47C2-8F1B-C85555A9090B}">
      <dsp:nvSpPr>
        <dsp:cNvPr id="0" name=""/>
        <dsp:cNvSpPr/>
      </dsp:nvSpPr>
      <dsp:spPr>
        <a:xfrm>
          <a:off x="432023" y="1511492"/>
          <a:ext cx="381292" cy="381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5549-2E88-410C-B654-5BC359E4F1DA}">
      <dsp:nvSpPr>
        <dsp:cNvPr id="0" name=""/>
        <dsp:cNvSpPr/>
      </dsp:nvSpPr>
      <dsp:spPr>
        <a:xfrm>
          <a:off x="1092242" y="1373438"/>
          <a:ext cx="1549587" cy="6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Help with online basics: emails, NHS bookings, etc.</a:t>
          </a:r>
        </a:p>
      </dsp:txBody>
      <dsp:txXfrm>
        <a:off x="1092242" y="1373438"/>
        <a:ext cx="1549587" cy="657400"/>
      </dsp:txXfrm>
    </dsp:sp>
    <dsp:sp modelId="{6AFF937E-D37E-481E-82F5-44559B55C5C1}">
      <dsp:nvSpPr>
        <dsp:cNvPr id="0" name=""/>
        <dsp:cNvSpPr/>
      </dsp:nvSpPr>
      <dsp:spPr>
        <a:xfrm>
          <a:off x="2911833" y="1373438"/>
          <a:ext cx="657400" cy="6574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38023-0D28-49B9-869B-996E75F2F804}">
      <dsp:nvSpPr>
        <dsp:cNvPr id="0" name=""/>
        <dsp:cNvSpPr/>
      </dsp:nvSpPr>
      <dsp:spPr>
        <a:xfrm>
          <a:off x="3049888" y="1511492"/>
          <a:ext cx="381292" cy="381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61ADE-A5C2-4417-9D6F-C0BC0F55D847}">
      <dsp:nvSpPr>
        <dsp:cNvPr id="0" name=""/>
        <dsp:cNvSpPr/>
      </dsp:nvSpPr>
      <dsp:spPr>
        <a:xfrm>
          <a:off x="3710106" y="1373438"/>
          <a:ext cx="1549587" cy="6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by Vodafone, Lloyds, and We Are Digital</a:t>
          </a:r>
        </a:p>
      </dsp:txBody>
      <dsp:txXfrm>
        <a:off x="3710106" y="1373438"/>
        <a:ext cx="1549587" cy="657400"/>
      </dsp:txXfrm>
    </dsp:sp>
    <dsp:sp modelId="{428EB80E-A925-4397-B967-17FF9430D3EC}">
      <dsp:nvSpPr>
        <dsp:cNvPr id="0" name=""/>
        <dsp:cNvSpPr/>
      </dsp:nvSpPr>
      <dsp:spPr>
        <a:xfrm>
          <a:off x="5529698" y="1373438"/>
          <a:ext cx="657400" cy="6574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40BC0-E8C6-4EB0-8315-84AC98F01F13}">
      <dsp:nvSpPr>
        <dsp:cNvPr id="0" name=""/>
        <dsp:cNvSpPr/>
      </dsp:nvSpPr>
      <dsp:spPr>
        <a:xfrm>
          <a:off x="5667752" y="1511492"/>
          <a:ext cx="381292" cy="381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826DE-9CB5-4043-B1A3-D03C374FB8D1}">
      <dsp:nvSpPr>
        <dsp:cNvPr id="0" name=""/>
        <dsp:cNvSpPr/>
      </dsp:nvSpPr>
      <dsp:spPr>
        <a:xfrm>
          <a:off x="6327970" y="1373438"/>
          <a:ext cx="1549587" cy="6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✅ Empowers users | ✅ Prevents tech waste</a:t>
          </a:r>
        </a:p>
      </dsp:txBody>
      <dsp:txXfrm>
        <a:off x="6327970" y="1373438"/>
        <a:ext cx="1549587" cy="657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C4C9F-1E5C-44E5-B48B-370CD8BFA3C0}">
      <dsp:nvSpPr>
        <dsp:cNvPr id="0" name=""/>
        <dsp:cNvSpPr/>
      </dsp:nvSpPr>
      <dsp:spPr>
        <a:xfrm>
          <a:off x="1258086" y="0"/>
          <a:ext cx="4195481" cy="419548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4E283-5023-4AFD-8A64-D8E54D3971FD}">
      <dsp:nvSpPr>
        <dsp:cNvPr id="0" name=""/>
        <dsp:cNvSpPr/>
      </dsp:nvSpPr>
      <dsp:spPr>
        <a:xfrm>
          <a:off x="1656657" y="398570"/>
          <a:ext cx="1636237" cy="1636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Barnardo’s | Good Things Foundation</a:t>
          </a:r>
        </a:p>
      </dsp:txBody>
      <dsp:txXfrm>
        <a:off x="1736532" y="478445"/>
        <a:ext cx="1476487" cy="1476487"/>
      </dsp:txXfrm>
    </dsp:sp>
    <dsp:sp modelId="{D3901AF4-6E4D-47A5-AD49-D19131AB230C}">
      <dsp:nvSpPr>
        <dsp:cNvPr id="0" name=""/>
        <dsp:cNvSpPr/>
      </dsp:nvSpPr>
      <dsp:spPr>
        <a:xfrm>
          <a:off x="3418759" y="398570"/>
          <a:ext cx="1636237" cy="1636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British Red Cross | Refugee Council</a:t>
          </a:r>
        </a:p>
      </dsp:txBody>
      <dsp:txXfrm>
        <a:off x="3498634" y="478445"/>
        <a:ext cx="1476487" cy="1476487"/>
      </dsp:txXfrm>
    </dsp:sp>
    <dsp:sp modelId="{C05077CC-12C1-4160-9BA6-A115592F4FE4}">
      <dsp:nvSpPr>
        <dsp:cNvPr id="0" name=""/>
        <dsp:cNvSpPr/>
      </dsp:nvSpPr>
      <dsp:spPr>
        <a:xfrm>
          <a:off x="1656657" y="2160672"/>
          <a:ext cx="1636237" cy="1636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✅ Ensures tech reaches the most excluded</a:t>
          </a:r>
        </a:p>
      </dsp:txBody>
      <dsp:txXfrm>
        <a:off x="1736532" y="2240547"/>
        <a:ext cx="1476487" cy="1476487"/>
      </dsp:txXfrm>
    </dsp:sp>
    <dsp:sp modelId="{DDCDF707-F1D5-4B66-AC89-8EF57F34AB02}">
      <dsp:nvSpPr>
        <dsp:cNvPr id="0" name=""/>
        <dsp:cNvSpPr/>
      </dsp:nvSpPr>
      <dsp:spPr>
        <a:xfrm>
          <a:off x="3418759" y="2160672"/>
          <a:ext cx="1636237" cy="1636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✅ Builds trust through established networks</a:t>
          </a:r>
        </a:p>
      </dsp:txBody>
      <dsp:txXfrm>
        <a:off x="3498634" y="2240547"/>
        <a:ext cx="1476487" cy="14764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8FF9C-EE24-40B8-ADF4-F2DF3F3B9D4F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1A6A7-3337-48E5-86CF-6CB3E47D20E8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DAAC-3AAB-4C8D-8384-26D4022DE1CF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Tracks digital engagement and readiness</a:t>
          </a:r>
        </a:p>
      </dsp:txBody>
      <dsp:txXfrm>
        <a:off x="1508391" y="558"/>
        <a:ext cx="3363646" cy="1305966"/>
      </dsp:txXfrm>
    </dsp:sp>
    <dsp:sp modelId="{2551916F-8BA4-45D0-AE05-53F72C112DE4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A7B87-CB6C-45C2-90E8-0E51895D7452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FC74E-2A32-4EBB-A4B6-0136DED1705E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Helps target the support better</a:t>
          </a:r>
        </a:p>
      </dsp:txBody>
      <dsp:txXfrm>
        <a:off x="1508391" y="1633016"/>
        <a:ext cx="3363646" cy="1305966"/>
      </dsp:txXfrm>
    </dsp:sp>
    <dsp:sp modelId="{2F4EFD36-817C-4EF0-8B85-5D421319B856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0FDD5-F42C-45B1-9D15-0C7C1DFB521E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AD2EC-ED56-4725-B503-6AF1ECF5207F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Smart, informed approach | ✅ Focuses help where it’s needed most</a:t>
          </a:r>
        </a:p>
      </dsp:txBody>
      <dsp:txXfrm>
        <a:off x="1508391" y="3265475"/>
        <a:ext cx="3363646" cy="13059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AC455-7E78-4429-8632-129325C0C4CA}">
      <dsp:nvSpPr>
        <dsp:cNvPr id="0" name=""/>
        <dsp:cNvSpPr/>
      </dsp:nvSpPr>
      <dsp:spPr>
        <a:xfrm>
          <a:off x="372079" y="1692"/>
          <a:ext cx="930726" cy="9307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83780-513D-4E4D-83BF-6F33226E0BDE}">
      <dsp:nvSpPr>
        <dsp:cNvPr id="0" name=""/>
        <dsp:cNvSpPr/>
      </dsp:nvSpPr>
      <dsp:spPr>
        <a:xfrm>
          <a:off x="570430" y="200044"/>
          <a:ext cx="534023" cy="534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2CE1F-81C2-49CE-A189-7F539EB2661D}">
      <dsp:nvSpPr>
        <dsp:cNvPr id="0" name=""/>
        <dsp:cNvSpPr/>
      </dsp:nvSpPr>
      <dsp:spPr>
        <a:xfrm>
          <a:off x="74551" y="1222317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Reused tech = less waste</a:t>
          </a:r>
        </a:p>
      </dsp:txBody>
      <dsp:txXfrm>
        <a:off x="74551" y="1222317"/>
        <a:ext cx="1525781" cy="610312"/>
      </dsp:txXfrm>
    </dsp:sp>
    <dsp:sp modelId="{F219AC26-1C6D-4F38-B04A-33CBDF63F044}">
      <dsp:nvSpPr>
        <dsp:cNvPr id="0" name=""/>
        <dsp:cNvSpPr/>
      </dsp:nvSpPr>
      <dsp:spPr>
        <a:xfrm>
          <a:off x="2164872" y="1692"/>
          <a:ext cx="930726" cy="9307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98B2A-309E-4246-AA0E-2D579BFB9146}">
      <dsp:nvSpPr>
        <dsp:cNvPr id="0" name=""/>
        <dsp:cNvSpPr/>
      </dsp:nvSpPr>
      <dsp:spPr>
        <a:xfrm>
          <a:off x="2363223" y="200044"/>
          <a:ext cx="534023" cy="534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B4408-FFFC-49BA-84EC-5BE1107EE92B}">
      <dsp:nvSpPr>
        <dsp:cNvPr id="0" name=""/>
        <dsp:cNvSpPr/>
      </dsp:nvSpPr>
      <dsp:spPr>
        <a:xfrm>
          <a:off x="1867344" y="1222317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Free SIMs = better access</a:t>
          </a:r>
        </a:p>
      </dsp:txBody>
      <dsp:txXfrm>
        <a:off x="1867344" y="1222317"/>
        <a:ext cx="1525781" cy="610312"/>
      </dsp:txXfrm>
    </dsp:sp>
    <dsp:sp modelId="{DAAC0FB5-2E04-4450-8C51-0C49899F407A}">
      <dsp:nvSpPr>
        <dsp:cNvPr id="0" name=""/>
        <dsp:cNvSpPr/>
      </dsp:nvSpPr>
      <dsp:spPr>
        <a:xfrm>
          <a:off x="3957665" y="1692"/>
          <a:ext cx="930726" cy="9307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434B5-F567-41C0-A4BB-38CEDEC7FFA7}">
      <dsp:nvSpPr>
        <dsp:cNvPr id="0" name=""/>
        <dsp:cNvSpPr/>
      </dsp:nvSpPr>
      <dsp:spPr>
        <a:xfrm>
          <a:off x="4156016" y="200044"/>
          <a:ext cx="534023" cy="534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2B6EC-F5EA-4657-B140-40975BC56323}">
      <dsp:nvSpPr>
        <dsp:cNvPr id="0" name=""/>
        <dsp:cNvSpPr/>
      </dsp:nvSpPr>
      <dsp:spPr>
        <a:xfrm>
          <a:off x="3660137" y="1222317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Skills helpline = digital confidence</a:t>
          </a:r>
        </a:p>
      </dsp:txBody>
      <dsp:txXfrm>
        <a:off x="3660137" y="1222317"/>
        <a:ext cx="1525781" cy="610312"/>
      </dsp:txXfrm>
    </dsp:sp>
    <dsp:sp modelId="{EF53EA0D-9001-412B-B83E-3C31C9F3778B}">
      <dsp:nvSpPr>
        <dsp:cNvPr id="0" name=""/>
        <dsp:cNvSpPr/>
      </dsp:nvSpPr>
      <dsp:spPr>
        <a:xfrm>
          <a:off x="5750458" y="1692"/>
          <a:ext cx="930726" cy="9307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D9409-CABC-449D-AC2F-AF7F149A2E7E}">
      <dsp:nvSpPr>
        <dsp:cNvPr id="0" name=""/>
        <dsp:cNvSpPr/>
      </dsp:nvSpPr>
      <dsp:spPr>
        <a:xfrm>
          <a:off x="5948809" y="200044"/>
          <a:ext cx="534023" cy="5340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66E62-2772-4459-B839-8D241C6C7DDF}">
      <dsp:nvSpPr>
        <dsp:cNvPr id="0" name=""/>
        <dsp:cNvSpPr/>
      </dsp:nvSpPr>
      <dsp:spPr>
        <a:xfrm>
          <a:off x="5452930" y="1222317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Community work = deep impact</a:t>
          </a:r>
        </a:p>
      </dsp:txBody>
      <dsp:txXfrm>
        <a:off x="5452930" y="1222317"/>
        <a:ext cx="1525781" cy="610312"/>
      </dsp:txXfrm>
    </dsp:sp>
    <dsp:sp modelId="{E08AD73D-BFD3-40DF-BE9F-B1DCC2F25ADE}">
      <dsp:nvSpPr>
        <dsp:cNvPr id="0" name=""/>
        <dsp:cNvSpPr/>
      </dsp:nvSpPr>
      <dsp:spPr>
        <a:xfrm>
          <a:off x="3061268" y="2214075"/>
          <a:ext cx="930726" cy="9307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4541E-8CAC-4874-826C-F140F450F433}">
      <dsp:nvSpPr>
        <dsp:cNvPr id="0" name=""/>
        <dsp:cNvSpPr/>
      </dsp:nvSpPr>
      <dsp:spPr>
        <a:xfrm>
          <a:off x="3259620" y="2412427"/>
          <a:ext cx="534023" cy="5340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F4114-8AF3-429F-932F-098DB6FE19CC}">
      <dsp:nvSpPr>
        <dsp:cNvPr id="0" name=""/>
        <dsp:cNvSpPr/>
      </dsp:nvSpPr>
      <dsp:spPr>
        <a:xfrm>
          <a:off x="2763741" y="3434700"/>
          <a:ext cx="1525781" cy="6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= smarter decisions</a:t>
          </a:r>
        </a:p>
      </dsp:txBody>
      <dsp:txXfrm>
        <a:off x="2763741" y="3434700"/>
        <a:ext cx="1525781" cy="6103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10165-384D-47BD-8A91-66C78E490ED4}">
      <dsp:nvSpPr>
        <dsp:cNvPr id="0" name=""/>
        <dsp:cNvSpPr/>
      </dsp:nvSpPr>
      <dsp:spPr>
        <a:xfrm>
          <a:off x="860" y="909204"/>
          <a:ext cx="3022089" cy="191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E050-FA4E-48F9-8FC4-9E66C3888EF9}">
      <dsp:nvSpPr>
        <dsp:cNvPr id="0" name=""/>
        <dsp:cNvSpPr/>
      </dsp:nvSpPr>
      <dsp:spPr>
        <a:xfrm>
          <a:off x="336648" y="1228202"/>
          <a:ext cx="3022089" cy="1919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Any Questions?</a:t>
          </a:r>
        </a:p>
      </dsp:txBody>
      <dsp:txXfrm>
        <a:off x="392854" y="1284408"/>
        <a:ext cx="2909677" cy="1806614"/>
      </dsp:txXfrm>
    </dsp:sp>
    <dsp:sp modelId="{CA38169F-4430-45D5-8072-58A33B5F6CB2}">
      <dsp:nvSpPr>
        <dsp:cNvPr id="0" name=""/>
        <dsp:cNvSpPr/>
      </dsp:nvSpPr>
      <dsp:spPr>
        <a:xfrm>
          <a:off x="3694525" y="909204"/>
          <a:ext cx="3022089" cy="191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AD0E6-60DB-465D-9BFC-60D941395C00}">
      <dsp:nvSpPr>
        <dsp:cNvPr id="0" name=""/>
        <dsp:cNvSpPr/>
      </dsp:nvSpPr>
      <dsp:spPr>
        <a:xfrm>
          <a:off x="4030313" y="1228202"/>
          <a:ext cx="3022089" cy="1919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Group 1: Edlira, Mahamat, Halima, Elreenia, Summer, Yusrah</a:t>
          </a:r>
        </a:p>
      </dsp:txBody>
      <dsp:txXfrm>
        <a:off x="4086519" y="1284408"/>
        <a:ext cx="2909677" cy="1806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5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Welcome to our presentation on how Vodafone and Lloyds are bridging the digital divide with sustainable technology. This initiative supports both people and the planet.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Thank you for listening. We’re happy to take any questions about how Vodafone and Lloyds are using technology to make a real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In this presentation, we'll explore how Vodafone and Lloyds use technology to create a fairer, more connected society while also reducing waste and promoting sustainability.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Great British Tech Appeal is a campaign that encourages people to donate old devices. These devices are then refurbished and given to those in need, reducing electronic waste and promoting reuse.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everyone.connected</a:t>
            </a:r>
            <a:r>
              <a:rPr dirty="0"/>
              <a:t> campaign aims to provide free SIM cards and data to people who can't afford it, helping over a million people stay connected without financial stress.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Digital Skills Helpline offers guidance to people unfamiliar with using the internet. From sending emails to booking medical appointments, this service helps build digital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In Liverpool, a special initiative helps 3,500 vulnerable or unemployed individuals by providing them with devices, SIMs, and support through local community partners.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Vodafone and Lloyds work closely with trusted charities like Barnardo’s and the Red Cross. These partnerships help ensure support reaches people who are truly excluded from the digital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Lloyds created the Consumer Digital Index, a tool that tracks how people are using digital services. It helps identify those most in need of support, enabling smarter, more targeted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To </a:t>
            </a:r>
            <a:r>
              <a:rPr lang="en-GB" dirty="0"/>
              <a:t>summarise</a:t>
            </a:r>
            <a:r>
              <a:rPr dirty="0"/>
              <a:t>: They reuse tech to reduce waste, give out free SIMs for access, teach digital skills, support local communities, and use data to guide their actions. It’s a holistic, sustainable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04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6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sz="3300"/>
              <a:t>Bridging the Digital Divide with Sustainable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spcAft>
                <a:spcPts val="1200"/>
              </a:spcAft>
            </a:pPr>
            <a:r>
              <a:t>Group 1:</a:t>
            </a:r>
          </a:p>
          <a:p>
            <a:pPr>
              <a:spcAft>
                <a:spcPts val="1200"/>
              </a:spcAft>
            </a:pPr>
            <a:r>
              <a:t>Edlira Taipi | Mahamat Younis | Halima | Elreenia | Summer | Yusrah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GB"/>
              <a:t>Thank You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1AE1C80-0796-A0BF-3262-BE78FB83A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310807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What’s This About?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11ECAA-5B38-9C1D-E4BB-A551F24E5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924270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GB" sz="2800">
                <a:solidFill>
                  <a:srgbClr val="F2F2F2"/>
                </a:solidFill>
              </a:rPr>
              <a:t>📱 Great British Tech Appeal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443968-E66A-A0FB-1BE0-499CE2B6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4765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🌐 everyone.connected Campaign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5C294BB-27EE-EEF0-C5F8-E5FD05D96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82355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☎️ Digital Skills Helpline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3833C-8A77-F0E4-BECD-574039521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249594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📍 Liverpool Initiative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>
                <a:solidFill>
                  <a:srgbClr val="FFFFFF"/>
                </a:solidFill>
              </a:rPr>
              <a:t>Helping 3,500+ vulnerable or unemployed people</a:t>
            </a:r>
          </a:p>
          <a:p>
            <a:pPr>
              <a:spcAft>
                <a:spcPts val="600"/>
              </a:spcAft>
            </a:pPr>
            <a:r>
              <a:rPr>
                <a:solidFill>
                  <a:srgbClr val="FFFFFF"/>
                </a:solidFill>
              </a:rPr>
              <a:t>Providing devices, SIMs, and community support</a:t>
            </a:r>
          </a:p>
          <a:p>
            <a:pPr>
              <a:spcAft>
                <a:spcPts val="600"/>
              </a:spcAft>
            </a:pPr>
            <a:r>
              <a:rPr>
                <a:solidFill>
                  <a:srgbClr val="FFFFFF"/>
                </a:solidFill>
              </a:rPr>
              <a:t>✅ Supports long-term inclusion | ✅ Local partnerships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een dialogue boxes">
            <a:extLst>
              <a:ext uri="{FF2B5EF4-FFF2-40B4-BE49-F238E27FC236}">
                <a16:creationId xmlns:a16="http://schemas.microsoft.com/office/drawing/2014/main" id="{49187956-1D98-B689-F1EA-5B4661EECB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492" r="30322" b="2"/>
          <a:stretch>
            <a:fillRect/>
          </a:stretch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🤝 Working with Key Charities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8B4C20-00B1-8E19-E8CB-E0AAAE099A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s-ES" sz="2800">
                <a:solidFill>
                  <a:srgbClr val="F2F2F2"/>
                </a:solidFill>
              </a:rPr>
              <a:t>📊 Lloyds' Consumer Digital Index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97C439-5614-9E47-848E-F5A6C7B2F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29462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Summary: Sustainable and Inclusive Tech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75BD44-976E-D991-4562-2F46CE5CC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88262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585</Words>
  <Application>Microsoft Office PowerPoint</Application>
  <PresentationFormat>On-screen Show 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Bridging the Digital Divide with Sustainable Tech</vt:lpstr>
      <vt:lpstr>What’s This About?</vt:lpstr>
      <vt:lpstr>📱 Great British Tech Appeal</vt:lpstr>
      <vt:lpstr>🌐 everyone.connected Campaign</vt:lpstr>
      <vt:lpstr>☎️ Digital Skills Helpline</vt:lpstr>
      <vt:lpstr>📍 Liverpool Initiative</vt:lpstr>
      <vt:lpstr>🤝 Working with Key Charities</vt:lpstr>
      <vt:lpstr>📊 Lloyds' Consumer Digital Index</vt:lpstr>
      <vt:lpstr>Summary: Sustainable and Inclusive Tech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>Edlira Taipi</cp:lastModifiedBy>
  <cp:revision>1</cp:revision>
  <dcterms:created xsi:type="dcterms:W3CDTF">2013-01-27T09:14:16Z</dcterms:created>
  <dcterms:modified xsi:type="dcterms:W3CDTF">2025-06-10T18:57:42Z</dcterms:modified>
  <cp:category/>
</cp:coreProperties>
</file>