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2"/>
  </p:notesMasterIdLst>
  <p:sldIdLst>
    <p:sldId id="525" r:id="rId2"/>
    <p:sldId id="25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432" r:id="rId103"/>
    <p:sldId id="433" r:id="rId104"/>
    <p:sldId id="434" r:id="rId105"/>
    <p:sldId id="435" r:id="rId106"/>
    <p:sldId id="436" r:id="rId107"/>
    <p:sldId id="437" r:id="rId108"/>
    <p:sldId id="438" r:id="rId109"/>
    <p:sldId id="439" r:id="rId110"/>
    <p:sldId id="440" r:id="rId111"/>
    <p:sldId id="441" r:id="rId112"/>
    <p:sldId id="442" r:id="rId113"/>
    <p:sldId id="443" r:id="rId114"/>
    <p:sldId id="444" r:id="rId115"/>
    <p:sldId id="445" r:id="rId116"/>
    <p:sldId id="446" r:id="rId117"/>
    <p:sldId id="447" r:id="rId118"/>
    <p:sldId id="448" r:id="rId119"/>
    <p:sldId id="449" r:id="rId120"/>
    <p:sldId id="450" r:id="rId121"/>
    <p:sldId id="451" r:id="rId122"/>
    <p:sldId id="452" r:id="rId123"/>
    <p:sldId id="453" r:id="rId124"/>
    <p:sldId id="454" r:id="rId125"/>
    <p:sldId id="455" r:id="rId126"/>
    <p:sldId id="456" r:id="rId127"/>
    <p:sldId id="457" r:id="rId128"/>
    <p:sldId id="458" r:id="rId129"/>
    <p:sldId id="459" r:id="rId130"/>
    <p:sldId id="460" r:id="rId131"/>
    <p:sldId id="461" r:id="rId132"/>
    <p:sldId id="462" r:id="rId133"/>
    <p:sldId id="463" r:id="rId134"/>
    <p:sldId id="464" r:id="rId135"/>
    <p:sldId id="465" r:id="rId136"/>
    <p:sldId id="466" r:id="rId137"/>
    <p:sldId id="467" r:id="rId138"/>
    <p:sldId id="468" r:id="rId139"/>
    <p:sldId id="469" r:id="rId140"/>
    <p:sldId id="470" r:id="rId141"/>
    <p:sldId id="471" r:id="rId142"/>
    <p:sldId id="472" r:id="rId143"/>
    <p:sldId id="473" r:id="rId144"/>
    <p:sldId id="474" r:id="rId145"/>
    <p:sldId id="475" r:id="rId146"/>
    <p:sldId id="476" r:id="rId147"/>
    <p:sldId id="477" r:id="rId148"/>
    <p:sldId id="478" r:id="rId149"/>
    <p:sldId id="479" r:id="rId150"/>
    <p:sldId id="480" r:id="rId151"/>
    <p:sldId id="481" r:id="rId152"/>
    <p:sldId id="482" r:id="rId153"/>
    <p:sldId id="483" r:id="rId154"/>
    <p:sldId id="484" r:id="rId155"/>
    <p:sldId id="485" r:id="rId156"/>
    <p:sldId id="486" r:id="rId157"/>
    <p:sldId id="487" r:id="rId158"/>
    <p:sldId id="488" r:id="rId159"/>
    <p:sldId id="489" r:id="rId160"/>
    <p:sldId id="490" r:id="rId161"/>
    <p:sldId id="491" r:id="rId162"/>
    <p:sldId id="492" r:id="rId163"/>
    <p:sldId id="493" r:id="rId164"/>
    <p:sldId id="494" r:id="rId165"/>
    <p:sldId id="495" r:id="rId166"/>
    <p:sldId id="496" r:id="rId167"/>
    <p:sldId id="497" r:id="rId168"/>
    <p:sldId id="498" r:id="rId169"/>
    <p:sldId id="499" r:id="rId170"/>
    <p:sldId id="500" r:id="rId171"/>
    <p:sldId id="501" r:id="rId172"/>
    <p:sldId id="502" r:id="rId173"/>
    <p:sldId id="503" r:id="rId174"/>
    <p:sldId id="504" r:id="rId175"/>
    <p:sldId id="505" r:id="rId176"/>
    <p:sldId id="506" r:id="rId177"/>
    <p:sldId id="507" r:id="rId178"/>
    <p:sldId id="508" r:id="rId179"/>
    <p:sldId id="509" r:id="rId180"/>
    <p:sldId id="510" r:id="rId181"/>
    <p:sldId id="511" r:id="rId182"/>
    <p:sldId id="512" r:id="rId183"/>
    <p:sldId id="513" r:id="rId184"/>
    <p:sldId id="514" r:id="rId185"/>
    <p:sldId id="515" r:id="rId186"/>
    <p:sldId id="516" r:id="rId187"/>
    <p:sldId id="517" r:id="rId188"/>
    <p:sldId id="518" r:id="rId189"/>
    <p:sldId id="519" r:id="rId190"/>
    <p:sldId id="520" r:id="rId191"/>
    <p:sldId id="521" r:id="rId192"/>
    <p:sldId id="522" r:id="rId193"/>
    <p:sldId id="523" r:id="rId194"/>
    <p:sldId id="524" r:id="rId195"/>
    <p:sldId id="258" r:id="rId196"/>
    <p:sldId id="259" r:id="rId197"/>
    <p:sldId id="260" r:id="rId198"/>
    <p:sldId id="261" r:id="rId199"/>
    <p:sldId id="262" r:id="rId200"/>
    <p:sldId id="263" r:id="rId201"/>
    <p:sldId id="264" r:id="rId202"/>
    <p:sldId id="265" r:id="rId203"/>
    <p:sldId id="266" r:id="rId204"/>
    <p:sldId id="267" r:id="rId205"/>
    <p:sldId id="268" r:id="rId206"/>
    <p:sldId id="269" r:id="rId207"/>
    <p:sldId id="270" r:id="rId208"/>
    <p:sldId id="271" r:id="rId209"/>
    <p:sldId id="272" r:id="rId210"/>
    <p:sldId id="273" r:id="rId211"/>
    <p:sldId id="274" r:id="rId212"/>
    <p:sldId id="275" r:id="rId213"/>
    <p:sldId id="276" r:id="rId214"/>
    <p:sldId id="277" r:id="rId215"/>
    <p:sldId id="278" r:id="rId216"/>
    <p:sldId id="279" r:id="rId217"/>
    <p:sldId id="280" r:id="rId218"/>
    <p:sldId id="281" r:id="rId219"/>
    <p:sldId id="282" r:id="rId220"/>
    <p:sldId id="283" r:id="rId221"/>
    <p:sldId id="284" r:id="rId222"/>
    <p:sldId id="285" r:id="rId223"/>
    <p:sldId id="286" r:id="rId224"/>
    <p:sldId id="287" r:id="rId225"/>
    <p:sldId id="288" r:id="rId226"/>
    <p:sldId id="289" r:id="rId227"/>
    <p:sldId id="290" r:id="rId228"/>
    <p:sldId id="291" r:id="rId229"/>
    <p:sldId id="292" r:id="rId230"/>
    <p:sldId id="293" r:id="rId231"/>
    <p:sldId id="294" r:id="rId232"/>
    <p:sldId id="295" r:id="rId233"/>
    <p:sldId id="296" r:id="rId234"/>
    <p:sldId id="297" r:id="rId235"/>
    <p:sldId id="298" r:id="rId236"/>
    <p:sldId id="299" r:id="rId237"/>
    <p:sldId id="300" r:id="rId238"/>
    <p:sldId id="301" r:id="rId239"/>
    <p:sldId id="302" r:id="rId240"/>
    <p:sldId id="303" r:id="rId241"/>
    <p:sldId id="304" r:id="rId242"/>
    <p:sldId id="305" r:id="rId243"/>
    <p:sldId id="306" r:id="rId244"/>
    <p:sldId id="307" r:id="rId245"/>
    <p:sldId id="308" r:id="rId246"/>
    <p:sldId id="309" r:id="rId247"/>
    <p:sldId id="310" r:id="rId248"/>
    <p:sldId id="311" r:id="rId249"/>
    <p:sldId id="312" r:id="rId250"/>
    <p:sldId id="313" r:id="rId251"/>
    <p:sldId id="314" r:id="rId252"/>
    <p:sldId id="315" r:id="rId253"/>
    <p:sldId id="316" r:id="rId254"/>
    <p:sldId id="317" r:id="rId255"/>
    <p:sldId id="318" r:id="rId256"/>
    <p:sldId id="319" r:id="rId257"/>
    <p:sldId id="320" r:id="rId258"/>
    <p:sldId id="321" r:id="rId259"/>
    <p:sldId id="322" r:id="rId260"/>
    <p:sldId id="323" r:id="rId2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59" autoAdjust="0"/>
    <p:restoredTop sz="94660"/>
  </p:normalViewPr>
  <p:slideViewPr>
    <p:cSldViewPr>
      <p:cViewPr varScale="1">
        <p:scale>
          <a:sx n="69" d="100"/>
          <a:sy n="69" d="100"/>
        </p:scale>
        <p:origin x="4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notesMaster" Target="notesMasters/notesMaster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theme" Target="theme/theme1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27EC9-20D1-46B7-8D3E-7F6E090617E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553D-2A8D-4B1A-B8FD-1CD6EF12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553D-2A8D-4B1A-B8FD-1CD6EF1254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0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A0F85D-AAFA-41D3-8242-AC983F68E1B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7DD58DA-874D-46B1-B833-6F6E0014AC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.xml"/><Relationship Id="rId18" Type="http://schemas.openxmlformats.org/officeDocument/2006/relationships/slide" Target="slide13.xml"/><Relationship Id="rId3" Type="http://schemas.openxmlformats.org/officeDocument/2006/relationships/image" Target="../media/image2.JPG"/><Relationship Id="rId21" Type="http://schemas.openxmlformats.org/officeDocument/2006/relationships/image" Target="../media/image8.jpeg"/><Relationship Id="rId7" Type="http://schemas.microsoft.com/office/2007/relationships/hdphoto" Target="../media/hdphoto2.wdp"/><Relationship Id="rId12" Type="http://schemas.openxmlformats.org/officeDocument/2006/relationships/slide" Target="slide8.xml"/><Relationship Id="rId17" Type="http://schemas.openxmlformats.org/officeDocument/2006/relationships/slide" Target="slide9.xml"/><Relationship Id="rId2" Type="http://schemas.openxmlformats.org/officeDocument/2006/relationships/notesSlide" Target="../notesSlides/notesSlide1.xml"/><Relationship Id="rId16" Type="http://schemas.openxmlformats.org/officeDocument/2006/relationships/slide" Target="slide3.xml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11.xml"/><Relationship Id="rId5" Type="http://schemas.microsoft.com/office/2007/relationships/hdphoto" Target="../media/hdphoto1.wdp"/><Relationship Id="rId15" Type="http://schemas.openxmlformats.org/officeDocument/2006/relationships/slide" Target="slide6.xml"/><Relationship Id="rId10" Type="http://schemas.openxmlformats.org/officeDocument/2006/relationships/slide" Target="slide7.xml"/><Relationship Id="rId19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slide" Target="slide12.xml"/><Relationship Id="rId22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1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59610"/>
              </p:ext>
            </p:extLst>
          </p:nvPr>
        </p:nvGraphicFramePr>
        <p:xfrm>
          <a:off x="0" y="1143000"/>
          <a:ext cx="9143998" cy="573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Gernaldo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(Father)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9-19-1957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Idaran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Susan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(Mother)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10-10-19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142009024939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Gernaldo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L.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12-6-19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27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marilyn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(Daughter)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7-13-1995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Davelyn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(Daughter)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12-27-1903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Marjhon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L.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5-28-1907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Paul L.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6-22-1906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882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94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39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55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02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52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38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14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5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484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32411"/>
              </p:ext>
            </p:extLst>
          </p:nvPr>
        </p:nvGraphicFramePr>
        <p:xfrm>
          <a:off x="0" y="1143000"/>
          <a:ext cx="9143998" cy="45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Citizen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Danilo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Sr.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(Father)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4-9-1970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Gina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(Mother)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8-23-1970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142011899071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Joyel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2-4-1994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4-16-1995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Jorix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9-10-1902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Danilo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Jr.B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7-28-2004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563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58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72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86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08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89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88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698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48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93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30725"/>
              </p:ext>
            </p:extLst>
          </p:nvPr>
        </p:nvGraphicFramePr>
        <p:xfrm>
          <a:off x="0" y="1143000"/>
          <a:ext cx="9143998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Citizen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Parajao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Felix 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S.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(Father)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10-24-1963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142011199160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Parajao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Caridad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Motehr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3-15-1961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Parajao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Joy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12-12-1997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Parajao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Roselyn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3-23-1999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Parajao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Cristina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1-10-2001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Parajao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Jhondel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7-7-2003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Parajao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Marizel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2-27-06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Parajao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Victor  S.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Kapatid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2-25-1968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18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622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60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556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7658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10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98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61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41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2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32666"/>
              </p:ext>
            </p:extLst>
          </p:nvPr>
        </p:nvGraphicFramePr>
        <p:xfrm>
          <a:off x="0" y="1143000"/>
          <a:ext cx="9143998" cy="384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1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Baterna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Pedro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(father)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1-27-1975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14002636904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Baterna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Letecia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(mother)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12-28-1974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142008693055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Baterna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Junhrel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2-22-1997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Baterna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Jeman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4-7-1999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Baterna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PrincessJhesel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B.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1-17-2011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267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458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70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89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98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35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3148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47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38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343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48560"/>
              </p:ext>
            </p:extLst>
          </p:nvPr>
        </p:nvGraphicFramePr>
        <p:xfrm>
          <a:off x="0" y="1143000"/>
          <a:ext cx="9143998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Victoriano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Asawa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4-24-1954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230007969185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Teresita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Asawa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4-29-1961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56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Sarah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jane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6-9-1999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Angelou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8-22-2001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5011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923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45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36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1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378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33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03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438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7526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21822"/>
              </p:ext>
            </p:extLst>
          </p:nvPr>
        </p:nvGraphicFramePr>
        <p:xfrm>
          <a:off x="0" y="1143000"/>
          <a:ext cx="9143998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Jerwin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(Father)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12-6-1989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Level 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Mariefel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P.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(Mother)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7-12-1995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142017322108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Pills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center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Jelmark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P.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11-29-2013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dave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P.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9-5-2015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1631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261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964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664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606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693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140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70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277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954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06110"/>
              </p:ext>
            </p:extLst>
          </p:nvPr>
        </p:nvGraphicFramePr>
        <p:xfrm>
          <a:off x="0" y="1143000"/>
          <a:ext cx="9143998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0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Sumindan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Arnesto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(Father)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5-13-1979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1420009025714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Sumindan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Joan B.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(Mother)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3-27-1979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Sumindan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Arjun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B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2-27-2000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Sumindan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</a:rPr>
                        <a:t>Argelyn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 B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4-15-2002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Sumindan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Junnes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5-19-2007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Sumindan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</a:rPr>
                        <a:t>Jessamae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5-20-2014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5222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14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002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768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629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371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103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054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7964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720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20553"/>
              </p:ext>
            </p:extLst>
          </p:nvPr>
        </p:nvGraphicFramePr>
        <p:xfrm>
          <a:off x="0" y="1143000"/>
          <a:ext cx="9143998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Singson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Albiro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M.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9-28-1986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142014579033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Singson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Loenanlyn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10-6-1993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Singson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Aljun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8-14-2012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Singson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Aluya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1-25-2014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0418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925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620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036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578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945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795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119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799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675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2977"/>
              </p:ext>
            </p:extLst>
          </p:nvPr>
        </p:nvGraphicFramePr>
        <p:xfrm>
          <a:off x="0" y="1143000"/>
          <a:ext cx="9143998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Vesuto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Demetrio T.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9-8-1948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142010464837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Vesuto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Pablita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H.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(Ina)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2-22-1952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142019865311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Vesuto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Kim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Andrey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(Apo)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4-29-2007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Vesuto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Marilyn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H.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Anank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10-25-1985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Villamo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Rhea Jamaica (Apo)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1-5-2011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786180" y="2211595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93071" y="2675044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L-Shape 4"/>
          <p:cNvSpPr/>
          <p:nvPr/>
        </p:nvSpPr>
        <p:spPr>
          <a:xfrm rot="1100837" flipH="1">
            <a:off x="6460072" y="2141063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-Shape 4"/>
          <p:cNvSpPr/>
          <p:nvPr/>
        </p:nvSpPr>
        <p:spPr>
          <a:xfrm rot="1100837" flipH="1">
            <a:off x="6460072" y="2778590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439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084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3024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286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431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777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686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701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537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05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56702"/>
              </p:ext>
            </p:extLst>
          </p:nvPr>
        </p:nvGraphicFramePr>
        <p:xfrm>
          <a:off x="0" y="1143000"/>
          <a:ext cx="9143998" cy="426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Vente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Goerge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7-27-1972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Vente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Angelyn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(Ina)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8-14-1996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Vente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Justine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6-14-2014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Vente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Heavenly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Grace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10-6-2016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01759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77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306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128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72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66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595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484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485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856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7000"/>
            <a:lum/>
          </a:blip>
          <a:srcRect/>
          <a:stretch>
            <a:fillRect t="-51000" b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0"/>
            <a:ext cx="9012382" cy="4363417"/>
          </a:xfrm>
          <a:custGeom>
            <a:avLst/>
            <a:gdLst>
              <a:gd name="connsiteX0" fmla="*/ 9240982 w 9240982"/>
              <a:gd name="connsiteY0" fmla="*/ 0 h 4363417"/>
              <a:gd name="connsiteX1" fmla="*/ 8520545 w 9240982"/>
              <a:gd name="connsiteY1" fmla="*/ 845127 h 4363417"/>
              <a:gd name="connsiteX2" fmla="*/ 8520545 w 9240982"/>
              <a:gd name="connsiteY2" fmla="*/ 845127 h 4363417"/>
              <a:gd name="connsiteX3" fmla="*/ 8298873 w 9240982"/>
              <a:gd name="connsiteY3" fmla="*/ 1108364 h 4363417"/>
              <a:gd name="connsiteX4" fmla="*/ 8229600 w 9240982"/>
              <a:gd name="connsiteY4" fmla="*/ 1981200 h 4363417"/>
              <a:gd name="connsiteX5" fmla="*/ 7855527 w 9240982"/>
              <a:gd name="connsiteY5" fmla="*/ 2632364 h 4363417"/>
              <a:gd name="connsiteX6" fmla="*/ 4932218 w 9240982"/>
              <a:gd name="connsiteY6" fmla="*/ 3200400 h 4363417"/>
              <a:gd name="connsiteX7" fmla="*/ 3879273 w 9240982"/>
              <a:gd name="connsiteY7" fmla="*/ 4294909 h 4363417"/>
              <a:gd name="connsiteX8" fmla="*/ 803564 w 9240982"/>
              <a:gd name="connsiteY8" fmla="*/ 4253346 h 4363417"/>
              <a:gd name="connsiteX9" fmla="*/ 0 w 9240982"/>
              <a:gd name="connsiteY9" fmla="*/ 4239491 h 43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40982" h="4363417">
                <a:moveTo>
                  <a:pt x="9240982" y="0"/>
                </a:moveTo>
                <a:lnTo>
                  <a:pt x="8520545" y="845127"/>
                </a:lnTo>
                <a:lnTo>
                  <a:pt x="8520545" y="845127"/>
                </a:lnTo>
                <a:cubicBezTo>
                  <a:pt x="8483600" y="889000"/>
                  <a:pt x="8347364" y="919019"/>
                  <a:pt x="8298873" y="1108364"/>
                </a:cubicBezTo>
                <a:cubicBezTo>
                  <a:pt x="8250382" y="1297709"/>
                  <a:pt x="8303491" y="1727200"/>
                  <a:pt x="8229600" y="1981200"/>
                </a:cubicBezTo>
                <a:cubicBezTo>
                  <a:pt x="8155709" y="2235200"/>
                  <a:pt x="8405091" y="2429164"/>
                  <a:pt x="7855527" y="2632364"/>
                </a:cubicBezTo>
                <a:cubicBezTo>
                  <a:pt x="7305963" y="2835564"/>
                  <a:pt x="5594927" y="2923309"/>
                  <a:pt x="4932218" y="3200400"/>
                </a:cubicBezTo>
                <a:cubicBezTo>
                  <a:pt x="4269509" y="3477491"/>
                  <a:pt x="4567382" y="4119418"/>
                  <a:pt x="3879273" y="4294909"/>
                </a:cubicBezTo>
                <a:cubicBezTo>
                  <a:pt x="3191164" y="4470400"/>
                  <a:pt x="803564" y="4253346"/>
                  <a:pt x="803564" y="4253346"/>
                </a:cubicBezTo>
                <a:lnTo>
                  <a:pt x="0" y="4239491"/>
                </a:ln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0" y="1417320"/>
            <a:ext cx="9164782" cy="4363417"/>
          </a:xfrm>
          <a:custGeom>
            <a:avLst/>
            <a:gdLst>
              <a:gd name="connsiteX0" fmla="*/ 9240982 w 9240982"/>
              <a:gd name="connsiteY0" fmla="*/ 0 h 4363417"/>
              <a:gd name="connsiteX1" fmla="*/ 8520545 w 9240982"/>
              <a:gd name="connsiteY1" fmla="*/ 845127 h 4363417"/>
              <a:gd name="connsiteX2" fmla="*/ 8520545 w 9240982"/>
              <a:gd name="connsiteY2" fmla="*/ 845127 h 4363417"/>
              <a:gd name="connsiteX3" fmla="*/ 8298873 w 9240982"/>
              <a:gd name="connsiteY3" fmla="*/ 1108364 h 4363417"/>
              <a:gd name="connsiteX4" fmla="*/ 8229600 w 9240982"/>
              <a:gd name="connsiteY4" fmla="*/ 1981200 h 4363417"/>
              <a:gd name="connsiteX5" fmla="*/ 7855527 w 9240982"/>
              <a:gd name="connsiteY5" fmla="*/ 2632364 h 4363417"/>
              <a:gd name="connsiteX6" fmla="*/ 4932218 w 9240982"/>
              <a:gd name="connsiteY6" fmla="*/ 3200400 h 4363417"/>
              <a:gd name="connsiteX7" fmla="*/ 3879273 w 9240982"/>
              <a:gd name="connsiteY7" fmla="*/ 4294909 h 4363417"/>
              <a:gd name="connsiteX8" fmla="*/ 803564 w 9240982"/>
              <a:gd name="connsiteY8" fmla="*/ 4253346 h 4363417"/>
              <a:gd name="connsiteX9" fmla="*/ 0 w 9240982"/>
              <a:gd name="connsiteY9" fmla="*/ 4239491 h 43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40982" h="4363417">
                <a:moveTo>
                  <a:pt x="9240982" y="0"/>
                </a:moveTo>
                <a:lnTo>
                  <a:pt x="8520545" y="845127"/>
                </a:lnTo>
                <a:lnTo>
                  <a:pt x="8520545" y="845127"/>
                </a:lnTo>
                <a:cubicBezTo>
                  <a:pt x="8483600" y="889000"/>
                  <a:pt x="8347364" y="919019"/>
                  <a:pt x="8298873" y="1108364"/>
                </a:cubicBezTo>
                <a:cubicBezTo>
                  <a:pt x="8250382" y="1297709"/>
                  <a:pt x="8303491" y="1727200"/>
                  <a:pt x="8229600" y="1981200"/>
                </a:cubicBezTo>
                <a:cubicBezTo>
                  <a:pt x="8155709" y="2235200"/>
                  <a:pt x="8405091" y="2429164"/>
                  <a:pt x="7855527" y="2632364"/>
                </a:cubicBezTo>
                <a:cubicBezTo>
                  <a:pt x="7305963" y="2835564"/>
                  <a:pt x="5594927" y="2923309"/>
                  <a:pt x="4932218" y="3200400"/>
                </a:cubicBezTo>
                <a:cubicBezTo>
                  <a:pt x="4269509" y="3477491"/>
                  <a:pt x="4567382" y="4119418"/>
                  <a:pt x="3879273" y="4294909"/>
                </a:cubicBezTo>
                <a:cubicBezTo>
                  <a:pt x="3191164" y="4470400"/>
                  <a:pt x="803564" y="4253346"/>
                  <a:pt x="803564" y="4253346"/>
                </a:cubicBezTo>
                <a:lnTo>
                  <a:pt x="0" y="4239491"/>
                </a:ln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086881" y="180109"/>
            <a:ext cx="1277521" cy="4017818"/>
          </a:xfrm>
          <a:custGeom>
            <a:avLst/>
            <a:gdLst>
              <a:gd name="connsiteX0" fmla="*/ 1025446 w 1277521"/>
              <a:gd name="connsiteY0" fmla="*/ 4017818 h 4017818"/>
              <a:gd name="connsiteX1" fmla="*/ 1205555 w 1277521"/>
              <a:gd name="connsiteY1" fmla="*/ 3477491 h 4017818"/>
              <a:gd name="connsiteX2" fmla="*/ 1219410 w 1277521"/>
              <a:gd name="connsiteY2" fmla="*/ 3422073 h 4017818"/>
              <a:gd name="connsiteX3" fmla="*/ 471264 w 1277521"/>
              <a:gd name="connsiteY3" fmla="*/ 3089564 h 4017818"/>
              <a:gd name="connsiteX4" fmla="*/ 346574 w 1277521"/>
              <a:gd name="connsiteY4" fmla="*/ 2327564 h 4017818"/>
              <a:gd name="connsiteX5" fmla="*/ 346574 w 1277521"/>
              <a:gd name="connsiteY5" fmla="*/ 2327564 h 4017818"/>
              <a:gd name="connsiteX6" fmla="*/ 210 w 1277521"/>
              <a:gd name="connsiteY6" fmla="*/ 1634836 h 4017818"/>
              <a:gd name="connsiteX7" fmla="*/ 401992 w 1277521"/>
              <a:gd name="connsiteY7" fmla="*/ 1066800 h 4017818"/>
              <a:gd name="connsiteX8" fmla="*/ 512828 w 1277521"/>
              <a:gd name="connsiteY8" fmla="*/ 623455 h 4017818"/>
              <a:gd name="connsiteX9" fmla="*/ 291155 w 1277521"/>
              <a:gd name="connsiteY9" fmla="*/ 0 h 401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521" h="4017818">
                <a:moveTo>
                  <a:pt x="1025446" y="4017818"/>
                </a:moveTo>
                <a:cubicBezTo>
                  <a:pt x="1099337" y="3796145"/>
                  <a:pt x="1173228" y="3576782"/>
                  <a:pt x="1205555" y="3477491"/>
                </a:cubicBezTo>
                <a:cubicBezTo>
                  <a:pt x="1237882" y="3378200"/>
                  <a:pt x="1341792" y="3486727"/>
                  <a:pt x="1219410" y="3422073"/>
                </a:cubicBezTo>
                <a:cubicBezTo>
                  <a:pt x="1097028" y="3357419"/>
                  <a:pt x="616737" y="3271982"/>
                  <a:pt x="471264" y="3089564"/>
                </a:cubicBezTo>
                <a:cubicBezTo>
                  <a:pt x="325791" y="2907146"/>
                  <a:pt x="346574" y="2327564"/>
                  <a:pt x="346574" y="2327564"/>
                </a:cubicBezTo>
                <a:lnTo>
                  <a:pt x="346574" y="2327564"/>
                </a:lnTo>
                <a:cubicBezTo>
                  <a:pt x="288847" y="2212109"/>
                  <a:pt x="-9026" y="1844963"/>
                  <a:pt x="210" y="1634836"/>
                </a:cubicBezTo>
                <a:cubicBezTo>
                  <a:pt x="9446" y="1424709"/>
                  <a:pt x="316556" y="1235363"/>
                  <a:pt x="401992" y="1066800"/>
                </a:cubicBezTo>
                <a:cubicBezTo>
                  <a:pt x="487428" y="898236"/>
                  <a:pt x="531301" y="801255"/>
                  <a:pt x="512828" y="623455"/>
                </a:cubicBezTo>
                <a:cubicBezTo>
                  <a:pt x="494355" y="445655"/>
                  <a:pt x="392755" y="222827"/>
                  <a:pt x="29115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502727" y="1219200"/>
            <a:ext cx="609600" cy="13855"/>
          </a:xfrm>
          <a:custGeom>
            <a:avLst/>
            <a:gdLst>
              <a:gd name="connsiteX0" fmla="*/ 0 w 609600"/>
              <a:gd name="connsiteY0" fmla="*/ 13855 h 13855"/>
              <a:gd name="connsiteX1" fmla="*/ 609600 w 609600"/>
              <a:gd name="connsiteY1" fmla="*/ 0 h 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3855">
                <a:moveTo>
                  <a:pt x="0" y="13855"/>
                </a:moveTo>
                <a:lnTo>
                  <a:pt x="60960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38400" y="775855"/>
            <a:ext cx="1995055" cy="512618"/>
          </a:xfrm>
          <a:custGeom>
            <a:avLst/>
            <a:gdLst>
              <a:gd name="connsiteX0" fmla="*/ 1995055 w 1995055"/>
              <a:gd name="connsiteY0" fmla="*/ 512618 h 512618"/>
              <a:gd name="connsiteX1" fmla="*/ 1413164 w 1995055"/>
              <a:gd name="connsiteY1" fmla="*/ 429490 h 512618"/>
              <a:gd name="connsiteX2" fmla="*/ 1413164 w 1995055"/>
              <a:gd name="connsiteY2" fmla="*/ 429490 h 512618"/>
              <a:gd name="connsiteX3" fmla="*/ 969818 w 1995055"/>
              <a:gd name="connsiteY3" fmla="*/ 290945 h 512618"/>
              <a:gd name="connsiteX4" fmla="*/ 249382 w 1995055"/>
              <a:gd name="connsiteY4" fmla="*/ 332509 h 512618"/>
              <a:gd name="connsiteX5" fmla="*/ 0 w 1995055"/>
              <a:gd name="connsiteY5" fmla="*/ 0 h 5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5055" h="512618">
                <a:moveTo>
                  <a:pt x="1995055" y="512618"/>
                </a:moveTo>
                <a:lnTo>
                  <a:pt x="1413164" y="429490"/>
                </a:lnTo>
                <a:lnTo>
                  <a:pt x="1413164" y="429490"/>
                </a:lnTo>
                <a:cubicBezTo>
                  <a:pt x="1339273" y="406399"/>
                  <a:pt x="1163782" y="307108"/>
                  <a:pt x="969818" y="290945"/>
                </a:cubicBezTo>
                <a:cubicBezTo>
                  <a:pt x="775854" y="274781"/>
                  <a:pt x="411018" y="381000"/>
                  <a:pt x="249382" y="332509"/>
                </a:cubicBezTo>
                <a:cubicBezTo>
                  <a:pt x="87746" y="284018"/>
                  <a:pt x="122382" y="64655"/>
                  <a:pt x="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21804" y="3112851"/>
            <a:ext cx="272375" cy="48638"/>
          </a:xfrm>
          <a:custGeom>
            <a:avLst/>
            <a:gdLst>
              <a:gd name="connsiteX0" fmla="*/ 272375 w 272375"/>
              <a:gd name="connsiteY0" fmla="*/ 48638 h 48638"/>
              <a:gd name="connsiteX1" fmla="*/ 0 w 272375"/>
              <a:gd name="connsiteY1" fmla="*/ 0 h 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2375" h="48638">
                <a:moveTo>
                  <a:pt x="272375" y="48638"/>
                </a:moveTo>
                <a:lnTo>
                  <a:pt x="0" y="0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572000" y="680936"/>
            <a:ext cx="321013" cy="340468"/>
          </a:xfrm>
          <a:custGeom>
            <a:avLst/>
            <a:gdLst>
              <a:gd name="connsiteX0" fmla="*/ 0 w 321013"/>
              <a:gd name="connsiteY0" fmla="*/ 340468 h 340468"/>
              <a:gd name="connsiteX1" fmla="*/ 116732 w 321013"/>
              <a:gd name="connsiteY1" fmla="*/ 175098 h 340468"/>
              <a:gd name="connsiteX2" fmla="*/ 116732 w 321013"/>
              <a:gd name="connsiteY2" fmla="*/ 175098 h 340468"/>
              <a:gd name="connsiteX3" fmla="*/ 321013 w 321013"/>
              <a:gd name="connsiteY3" fmla="*/ 0 h 340468"/>
              <a:gd name="connsiteX4" fmla="*/ 321013 w 321013"/>
              <a:gd name="connsiteY4" fmla="*/ 0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013" h="340468">
                <a:moveTo>
                  <a:pt x="0" y="340468"/>
                </a:moveTo>
                <a:lnTo>
                  <a:pt x="116732" y="175098"/>
                </a:lnTo>
                <a:lnTo>
                  <a:pt x="116732" y="175098"/>
                </a:lnTo>
                <a:lnTo>
                  <a:pt x="321013" y="0"/>
                </a:lnTo>
                <a:lnTo>
                  <a:pt x="321013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139738" y="4123113"/>
            <a:ext cx="2468880" cy="1668087"/>
          </a:xfrm>
          <a:custGeom>
            <a:avLst/>
            <a:gdLst>
              <a:gd name="connsiteX0" fmla="*/ 0 w 2992582"/>
              <a:gd name="connsiteY0" fmla="*/ 0 h 1813521"/>
              <a:gd name="connsiteX1" fmla="*/ 365760 w 2992582"/>
              <a:gd name="connsiteY1" fmla="*/ 116378 h 1813521"/>
              <a:gd name="connsiteX2" fmla="*/ 349135 w 2992582"/>
              <a:gd name="connsiteY2" fmla="*/ 216131 h 1813521"/>
              <a:gd name="connsiteX3" fmla="*/ 498764 w 2992582"/>
              <a:gd name="connsiteY3" fmla="*/ 315883 h 1813521"/>
              <a:gd name="connsiteX4" fmla="*/ 748146 w 2992582"/>
              <a:gd name="connsiteY4" fmla="*/ 498763 h 1813521"/>
              <a:gd name="connsiteX5" fmla="*/ 764771 w 2992582"/>
              <a:gd name="connsiteY5" fmla="*/ 631767 h 1813521"/>
              <a:gd name="connsiteX6" fmla="*/ 947651 w 2992582"/>
              <a:gd name="connsiteY6" fmla="*/ 714894 h 1813521"/>
              <a:gd name="connsiteX7" fmla="*/ 947651 w 2992582"/>
              <a:gd name="connsiteY7" fmla="*/ 714894 h 1813521"/>
              <a:gd name="connsiteX8" fmla="*/ 1014153 w 2992582"/>
              <a:gd name="connsiteY8" fmla="*/ 914400 h 1813521"/>
              <a:gd name="connsiteX9" fmla="*/ 1014153 w 2992582"/>
              <a:gd name="connsiteY9" fmla="*/ 914400 h 1813521"/>
              <a:gd name="connsiteX10" fmla="*/ 1213658 w 2992582"/>
              <a:gd name="connsiteY10" fmla="*/ 1113905 h 1813521"/>
              <a:gd name="connsiteX11" fmla="*/ 1479666 w 2992582"/>
              <a:gd name="connsiteY11" fmla="*/ 1197032 h 1813521"/>
              <a:gd name="connsiteX12" fmla="*/ 1546167 w 2992582"/>
              <a:gd name="connsiteY12" fmla="*/ 1379912 h 1813521"/>
              <a:gd name="connsiteX13" fmla="*/ 1911927 w 2992582"/>
              <a:gd name="connsiteY13" fmla="*/ 1529542 h 1813521"/>
              <a:gd name="connsiteX14" fmla="*/ 2161309 w 2992582"/>
              <a:gd name="connsiteY14" fmla="*/ 1695796 h 1813521"/>
              <a:gd name="connsiteX15" fmla="*/ 2543695 w 2992582"/>
              <a:gd name="connsiteY15" fmla="*/ 1812174 h 1813521"/>
              <a:gd name="connsiteX16" fmla="*/ 2992582 w 2992582"/>
              <a:gd name="connsiteY16" fmla="*/ 1762298 h 1813521"/>
              <a:gd name="connsiteX17" fmla="*/ 2992582 w 2992582"/>
              <a:gd name="connsiteY17" fmla="*/ 1762298 h 181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92582" h="1813521">
                <a:moveTo>
                  <a:pt x="0" y="0"/>
                </a:moveTo>
                <a:cubicBezTo>
                  <a:pt x="153785" y="40178"/>
                  <a:pt x="307571" y="80356"/>
                  <a:pt x="365760" y="116378"/>
                </a:cubicBezTo>
                <a:cubicBezTo>
                  <a:pt x="423949" y="152400"/>
                  <a:pt x="326968" y="182880"/>
                  <a:pt x="349135" y="216131"/>
                </a:cubicBezTo>
                <a:cubicBezTo>
                  <a:pt x="371302" y="249382"/>
                  <a:pt x="432262" y="268778"/>
                  <a:pt x="498764" y="315883"/>
                </a:cubicBezTo>
                <a:cubicBezTo>
                  <a:pt x="565266" y="362988"/>
                  <a:pt x="703812" y="446116"/>
                  <a:pt x="748146" y="498763"/>
                </a:cubicBezTo>
                <a:cubicBezTo>
                  <a:pt x="792480" y="551410"/>
                  <a:pt x="731520" y="595745"/>
                  <a:pt x="764771" y="631767"/>
                </a:cubicBezTo>
                <a:cubicBezTo>
                  <a:pt x="798022" y="667789"/>
                  <a:pt x="947651" y="714894"/>
                  <a:pt x="947651" y="714894"/>
                </a:cubicBezTo>
                <a:lnTo>
                  <a:pt x="947651" y="714894"/>
                </a:lnTo>
                <a:lnTo>
                  <a:pt x="1014153" y="914400"/>
                </a:lnTo>
                <a:lnTo>
                  <a:pt x="1014153" y="914400"/>
                </a:lnTo>
                <a:cubicBezTo>
                  <a:pt x="1047404" y="947651"/>
                  <a:pt x="1136073" y="1066800"/>
                  <a:pt x="1213658" y="1113905"/>
                </a:cubicBezTo>
                <a:cubicBezTo>
                  <a:pt x="1291244" y="1161010"/>
                  <a:pt x="1424248" y="1152698"/>
                  <a:pt x="1479666" y="1197032"/>
                </a:cubicBezTo>
                <a:cubicBezTo>
                  <a:pt x="1535084" y="1241367"/>
                  <a:pt x="1474124" y="1324494"/>
                  <a:pt x="1546167" y="1379912"/>
                </a:cubicBezTo>
                <a:cubicBezTo>
                  <a:pt x="1618210" y="1435330"/>
                  <a:pt x="1809403" y="1476895"/>
                  <a:pt x="1911927" y="1529542"/>
                </a:cubicBezTo>
                <a:cubicBezTo>
                  <a:pt x="2014451" y="1582189"/>
                  <a:pt x="2056014" y="1648691"/>
                  <a:pt x="2161309" y="1695796"/>
                </a:cubicBezTo>
                <a:cubicBezTo>
                  <a:pt x="2266604" y="1742901"/>
                  <a:pt x="2405150" y="1801090"/>
                  <a:pt x="2543695" y="1812174"/>
                </a:cubicBezTo>
                <a:cubicBezTo>
                  <a:pt x="2682240" y="1823258"/>
                  <a:pt x="2992582" y="1762298"/>
                  <a:pt x="2992582" y="1762298"/>
                </a:cubicBezTo>
                <a:lnTo>
                  <a:pt x="2992582" y="176229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616036" y="3881318"/>
            <a:ext cx="2992582" cy="1813521"/>
          </a:xfrm>
          <a:custGeom>
            <a:avLst/>
            <a:gdLst>
              <a:gd name="connsiteX0" fmla="*/ 0 w 2992582"/>
              <a:gd name="connsiteY0" fmla="*/ 0 h 1813521"/>
              <a:gd name="connsiteX1" fmla="*/ 365760 w 2992582"/>
              <a:gd name="connsiteY1" fmla="*/ 116378 h 1813521"/>
              <a:gd name="connsiteX2" fmla="*/ 349135 w 2992582"/>
              <a:gd name="connsiteY2" fmla="*/ 216131 h 1813521"/>
              <a:gd name="connsiteX3" fmla="*/ 498764 w 2992582"/>
              <a:gd name="connsiteY3" fmla="*/ 315883 h 1813521"/>
              <a:gd name="connsiteX4" fmla="*/ 748146 w 2992582"/>
              <a:gd name="connsiteY4" fmla="*/ 498763 h 1813521"/>
              <a:gd name="connsiteX5" fmla="*/ 764771 w 2992582"/>
              <a:gd name="connsiteY5" fmla="*/ 631767 h 1813521"/>
              <a:gd name="connsiteX6" fmla="*/ 947651 w 2992582"/>
              <a:gd name="connsiteY6" fmla="*/ 714894 h 1813521"/>
              <a:gd name="connsiteX7" fmla="*/ 947651 w 2992582"/>
              <a:gd name="connsiteY7" fmla="*/ 714894 h 1813521"/>
              <a:gd name="connsiteX8" fmla="*/ 1014153 w 2992582"/>
              <a:gd name="connsiteY8" fmla="*/ 914400 h 1813521"/>
              <a:gd name="connsiteX9" fmla="*/ 1014153 w 2992582"/>
              <a:gd name="connsiteY9" fmla="*/ 914400 h 1813521"/>
              <a:gd name="connsiteX10" fmla="*/ 1213658 w 2992582"/>
              <a:gd name="connsiteY10" fmla="*/ 1113905 h 1813521"/>
              <a:gd name="connsiteX11" fmla="*/ 1479666 w 2992582"/>
              <a:gd name="connsiteY11" fmla="*/ 1197032 h 1813521"/>
              <a:gd name="connsiteX12" fmla="*/ 1546167 w 2992582"/>
              <a:gd name="connsiteY12" fmla="*/ 1379912 h 1813521"/>
              <a:gd name="connsiteX13" fmla="*/ 1911927 w 2992582"/>
              <a:gd name="connsiteY13" fmla="*/ 1529542 h 1813521"/>
              <a:gd name="connsiteX14" fmla="*/ 2161309 w 2992582"/>
              <a:gd name="connsiteY14" fmla="*/ 1695796 h 1813521"/>
              <a:gd name="connsiteX15" fmla="*/ 2543695 w 2992582"/>
              <a:gd name="connsiteY15" fmla="*/ 1812174 h 1813521"/>
              <a:gd name="connsiteX16" fmla="*/ 2992582 w 2992582"/>
              <a:gd name="connsiteY16" fmla="*/ 1762298 h 1813521"/>
              <a:gd name="connsiteX17" fmla="*/ 2992582 w 2992582"/>
              <a:gd name="connsiteY17" fmla="*/ 1762298 h 181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92582" h="1813521">
                <a:moveTo>
                  <a:pt x="0" y="0"/>
                </a:moveTo>
                <a:cubicBezTo>
                  <a:pt x="153785" y="40178"/>
                  <a:pt x="307571" y="80356"/>
                  <a:pt x="365760" y="116378"/>
                </a:cubicBezTo>
                <a:cubicBezTo>
                  <a:pt x="423949" y="152400"/>
                  <a:pt x="326968" y="182880"/>
                  <a:pt x="349135" y="216131"/>
                </a:cubicBezTo>
                <a:cubicBezTo>
                  <a:pt x="371302" y="249382"/>
                  <a:pt x="432262" y="268778"/>
                  <a:pt x="498764" y="315883"/>
                </a:cubicBezTo>
                <a:cubicBezTo>
                  <a:pt x="565266" y="362988"/>
                  <a:pt x="703812" y="446116"/>
                  <a:pt x="748146" y="498763"/>
                </a:cubicBezTo>
                <a:cubicBezTo>
                  <a:pt x="792480" y="551410"/>
                  <a:pt x="731520" y="595745"/>
                  <a:pt x="764771" y="631767"/>
                </a:cubicBezTo>
                <a:cubicBezTo>
                  <a:pt x="798022" y="667789"/>
                  <a:pt x="947651" y="714894"/>
                  <a:pt x="947651" y="714894"/>
                </a:cubicBezTo>
                <a:lnTo>
                  <a:pt x="947651" y="714894"/>
                </a:lnTo>
                <a:lnTo>
                  <a:pt x="1014153" y="914400"/>
                </a:lnTo>
                <a:lnTo>
                  <a:pt x="1014153" y="914400"/>
                </a:lnTo>
                <a:cubicBezTo>
                  <a:pt x="1047404" y="947651"/>
                  <a:pt x="1136073" y="1066800"/>
                  <a:pt x="1213658" y="1113905"/>
                </a:cubicBezTo>
                <a:cubicBezTo>
                  <a:pt x="1291244" y="1161010"/>
                  <a:pt x="1424248" y="1152698"/>
                  <a:pt x="1479666" y="1197032"/>
                </a:cubicBezTo>
                <a:cubicBezTo>
                  <a:pt x="1535084" y="1241367"/>
                  <a:pt x="1474124" y="1324494"/>
                  <a:pt x="1546167" y="1379912"/>
                </a:cubicBezTo>
                <a:cubicBezTo>
                  <a:pt x="1618210" y="1435330"/>
                  <a:pt x="1809403" y="1476895"/>
                  <a:pt x="1911927" y="1529542"/>
                </a:cubicBezTo>
                <a:cubicBezTo>
                  <a:pt x="2014451" y="1582189"/>
                  <a:pt x="2056014" y="1648691"/>
                  <a:pt x="2161309" y="1695796"/>
                </a:cubicBezTo>
                <a:cubicBezTo>
                  <a:pt x="2266604" y="1742901"/>
                  <a:pt x="2405150" y="1801090"/>
                  <a:pt x="2543695" y="1812174"/>
                </a:cubicBezTo>
                <a:cubicBezTo>
                  <a:pt x="2682240" y="1823258"/>
                  <a:pt x="2992582" y="1762298"/>
                  <a:pt x="2992582" y="1762298"/>
                </a:cubicBezTo>
                <a:lnTo>
                  <a:pt x="2992582" y="176229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16036" y="3845296"/>
            <a:ext cx="2992582" cy="1813521"/>
          </a:xfrm>
          <a:custGeom>
            <a:avLst/>
            <a:gdLst>
              <a:gd name="connsiteX0" fmla="*/ 0 w 2992582"/>
              <a:gd name="connsiteY0" fmla="*/ 0 h 1813521"/>
              <a:gd name="connsiteX1" fmla="*/ 365760 w 2992582"/>
              <a:gd name="connsiteY1" fmla="*/ 116378 h 1813521"/>
              <a:gd name="connsiteX2" fmla="*/ 349135 w 2992582"/>
              <a:gd name="connsiteY2" fmla="*/ 216131 h 1813521"/>
              <a:gd name="connsiteX3" fmla="*/ 498764 w 2992582"/>
              <a:gd name="connsiteY3" fmla="*/ 315883 h 1813521"/>
              <a:gd name="connsiteX4" fmla="*/ 748146 w 2992582"/>
              <a:gd name="connsiteY4" fmla="*/ 498763 h 1813521"/>
              <a:gd name="connsiteX5" fmla="*/ 764771 w 2992582"/>
              <a:gd name="connsiteY5" fmla="*/ 631767 h 1813521"/>
              <a:gd name="connsiteX6" fmla="*/ 947651 w 2992582"/>
              <a:gd name="connsiteY6" fmla="*/ 714894 h 1813521"/>
              <a:gd name="connsiteX7" fmla="*/ 947651 w 2992582"/>
              <a:gd name="connsiteY7" fmla="*/ 714894 h 1813521"/>
              <a:gd name="connsiteX8" fmla="*/ 1014153 w 2992582"/>
              <a:gd name="connsiteY8" fmla="*/ 914400 h 1813521"/>
              <a:gd name="connsiteX9" fmla="*/ 1014153 w 2992582"/>
              <a:gd name="connsiteY9" fmla="*/ 914400 h 1813521"/>
              <a:gd name="connsiteX10" fmla="*/ 1213658 w 2992582"/>
              <a:gd name="connsiteY10" fmla="*/ 1113905 h 1813521"/>
              <a:gd name="connsiteX11" fmla="*/ 1479666 w 2992582"/>
              <a:gd name="connsiteY11" fmla="*/ 1197032 h 1813521"/>
              <a:gd name="connsiteX12" fmla="*/ 1546167 w 2992582"/>
              <a:gd name="connsiteY12" fmla="*/ 1379912 h 1813521"/>
              <a:gd name="connsiteX13" fmla="*/ 1911927 w 2992582"/>
              <a:gd name="connsiteY13" fmla="*/ 1529542 h 1813521"/>
              <a:gd name="connsiteX14" fmla="*/ 2161309 w 2992582"/>
              <a:gd name="connsiteY14" fmla="*/ 1695796 h 1813521"/>
              <a:gd name="connsiteX15" fmla="*/ 2543695 w 2992582"/>
              <a:gd name="connsiteY15" fmla="*/ 1812174 h 1813521"/>
              <a:gd name="connsiteX16" fmla="*/ 2992582 w 2992582"/>
              <a:gd name="connsiteY16" fmla="*/ 1762298 h 1813521"/>
              <a:gd name="connsiteX17" fmla="*/ 2992582 w 2992582"/>
              <a:gd name="connsiteY17" fmla="*/ 1762298 h 181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92582" h="1813521">
                <a:moveTo>
                  <a:pt x="0" y="0"/>
                </a:moveTo>
                <a:cubicBezTo>
                  <a:pt x="153785" y="40178"/>
                  <a:pt x="307571" y="80356"/>
                  <a:pt x="365760" y="116378"/>
                </a:cubicBezTo>
                <a:cubicBezTo>
                  <a:pt x="423949" y="152400"/>
                  <a:pt x="326968" y="182880"/>
                  <a:pt x="349135" y="216131"/>
                </a:cubicBezTo>
                <a:cubicBezTo>
                  <a:pt x="371302" y="249382"/>
                  <a:pt x="432262" y="268778"/>
                  <a:pt x="498764" y="315883"/>
                </a:cubicBezTo>
                <a:cubicBezTo>
                  <a:pt x="565266" y="362988"/>
                  <a:pt x="703812" y="446116"/>
                  <a:pt x="748146" y="498763"/>
                </a:cubicBezTo>
                <a:cubicBezTo>
                  <a:pt x="792480" y="551410"/>
                  <a:pt x="731520" y="595745"/>
                  <a:pt x="764771" y="631767"/>
                </a:cubicBezTo>
                <a:cubicBezTo>
                  <a:pt x="798022" y="667789"/>
                  <a:pt x="947651" y="714894"/>
                  <a:pt x="947651" y="714894"/>
                </a:cubicBezTo>
                <a:lnTo>
                  <a:pt x="947651" y="714894"/>
                </a:lnTo>
                <a:lnTo>
                  <a:pt x="1014153" y="914400"/>
                </a:lnTo>
                <a:lnTo>
                  <a:pt x="1014153" y="914400"/>
                </a:lnTo>
                <a:cubicBezTo>
                  <a:pt x="1047404" y="947651"/>
                  <a:pt x="1136073" y="1066800"/>
                  <a:pt x="1213658" y="1113905"/>
                </a:cubicBezTo>
                <a:cubicBezTo>
                  <a:pt x="1291244" y="1161010"/>
                  <a:pt x="1424248" y="1152698"/>
                  <a:pt x="1479666" y="1197032"/>
                </a:cubicBezTo>
                <a:cubicBezTo>
                  <a:pt x="1535084" y="1241367"/>
                  <a:pt x="1474124" y="1324494"/>
                  <a:pt x="1546167" y="1379912"/>
                </a:cubicBezTo>
                <a:cubicBezTo>
                  <a:pt x="1618210" y="1435330"/>
                  <a:pt x="1809403" y="1476895"/>
                  <a:pt x="1911927" y="1529542"/>
                </a:cubicBezTo>
                <a:cubicBezTo>
                  <a:pt x="2014451" y="1582189"/>
                  <a:pt x="2056014" y="1648691"/>
                  <a:pt x="2161309" y="1695796"/>
                </a:cubicBezTo>
                <a:cubicBezTo>
                  <a:pt x="2266604" y="1742901"/>
                  <a:pt x="2405150" y="1801090"/>
                  <a:pt x="2543695" y="1812174"/>
                </a:cubicBezTo>
                <a:cubicBezTo>
                  <a:pt x="2682240" y="1823258"/>
                  <a:pt x="2992582" y="1762298"/>
                  <a:pt x="2992582" y="1762298"/>
                </a:cubicBezTo>
                <a:lnTo>
                  <a:pt x="2992582" y="176229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435927" y="3977679"/>
            <a:ext cx="2992582" cy="1813521"/>
          </a:xfrm>
          <a:custGeom>
            <a:avLst/>
            <a:gdLst>
              <a:gd name="connsiteX0" fmla="*/ 0 w 2992582"/>
              <a:gd name="connsiteY0" fmla="*/ 0 h 1813521"/>
              <a:gd name="connsiteX1" fmla="*/ 365760 w 2992582"/>
              <a:gd name="connsiteY1" fmla="*/ 116378 h 1813521"/>
              <a:gd name="connsiteX2" fmla="*/ 349135 w 2992582"/>
              <a:gd name="connsiteY2" fmla="*/ 216131 h 1813521"/>
              <a:gd name="connsiteX3" fmla="*/ 498764 w 2992582"/>
              <a:gd name="connsiteY3" fmla="*/ 315883 h 1813521"/>
              <a:gd name="connsiteX4" fmla="*/ 748146 w 2992582"/>
              <a:gd name="connsiteY4" fmla="*/ 498763 h 1813521"/>
              <a:gd name="connsiteX5" fmla="*/ 764771 w 2992582"/>
              <a:gd name="connsiteY5" fmla="*/ 631767 h 1813521"/>
              <a:gd name="connsiteX6" fmla="*/ 947651 w 2992582"/>
              <a:gd name="connsiteY6" fmla="*/ 714894 h 1813521"/>
              <a:gd name="connsiteX7" fmla="*/ 947651 w 2992582"/>
              <a:gd name="connsiteY7" fmla="*/ 714894 h 1813521"/>
              <a:gd name="connsiteX8" fmla="*/ 1014153 w 2992582"/>
              <a:gd name="connsiteY8" fmla="*/ 914400 h 1813521"/>
              <a:gd name="connsiteX9" fmla="*/ 1014153 w 2992582"/>
              <a:gd name="connsiteY9" fmla="*/ 914400 h 1813521"/>
              <a:gd name="connsiteX10" fmla="*/ 1213658 w 2992582"/>
              <a:gd name="connsiteY10" fmla="*/ 1113905 h 1813521"/>
              <a:gd name="connsiteX11" fmla="*/ 1479666 w 2992582"/>
              <a:gd name="connsiteY11" fmla="*/ 1197032 h 1813521"/>
              <a:gd name="connsiteX12" fmla="*/ 1546167 w 2992582"/>
              <a:gd name="connsiteY12" fmla="*/ 1379912 h 1813521"/>
              <a:gd name="connsiteX13" fmla="*/ 1911927 w 2992582"/>
              <a:gd name="connsiteY13" fmla="*/ 1529542 h 1813521"/>
              <a:gd name="connsiteX14" fmla="*/ 2161309 w 2992582"/>
              <a:gd name="connsiteY14" fmla="*/ 1695796 h 1813521"/>
              <a:gd name="connsiteX15" fmla="*/ 2543695 w 2992582"/>
              <a:gd name="connsiteY15" fmla="*/ 1812174 h 1813521"/>
              <a:gd name="connsiteX16" fmla="*/ 2992582 w 2992582"/>
              <a:gd name="connsiteY16" fmla="*/ 1762298 h 1813521"/>
              <a:gd name="connsiteX17" fmla="*/ 2992582 w 2992582"/>
              <a:gd name="connsiteY17" fmla="*/ 1762298 h 181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92582" h="1813521">
                <a:moveTo>
                  <a:pt x="0" y="0"/>
                </a:moveTo>
                <a:cubicBezTo>
                  <a:pt x="153785" y="40178"/>
                  <a:pt x="307571" y="80356"/>
                  <a:pt x="365760" y="116378"/>
                </a:cubicBezTo>
                <a:cubicBezTo>
                  <a:pt x="423949" y="152400"/>
                  <a:pt x="326968" y="182880"/>
                  <a:pt x="349135" y="216131"/>
                </a:cubicBezTo>
                <a:cubicBezTo>
                  <a:pt x="371302" y="249382"/>
                  <a:pt x="432262" y="268778"/>
                  <a:pt x="498764" y="315883"/>
                </a:cubicBezTo>
                <a:cubicBezTo>
                  <a:pt x="565266" y="362988"/>
                  <a:pt x="703812" y="446116"/>
                  <a:pt x="748146" y="498763"/>
                </a:cubicBezTo>
                <a:cubicBezTo>
                  <a:pt x="792480" y="551410"/>
                  <a:pt x="731520" y="595745"/>
                  <a:pt x="764771" y="631767"/>
                </a:cubicBezTo>
                <a:cubicBezTo>
                  <a:pt x="798022" y="667789"/>
                  <a:pt x="947651" y="714894"/>
                  <a:pt x="947651" y="714894"/>
                </a:cubicBezTo>
                <a:lnTo>
                  <a:pt x="947651" y="714894"/>
                </a:lnTo>
                <a:lnTo>
                  <a:pt x="1014153" y="914400"/>
                </a:lnTo>
                <a:lnTo>
                  <a:pt x="1014153" y="914400"/>
                </a:lnTo>
                <a:cubicBezTo>
                  <a:pt x="1047404" y="947651"/>
                  <a:pt x="1136073" y="1066800"/>
                  <a:pt x="1213658" y="1113905"/>
                </a:cubicBezTo>
                <a:cubicBezTo>
                  <a:pt x="1291244" y="1161010"/>
                  <a:pt x="1424248" y="1152698"/>
                  <a:pt x="1479666" y="1197032"/>
                </a:cubicBezTo>
                <a:cubicBezTo>
                  <a:pt x="1535084" y="1241367"/>
                  <a:pt x="1474124" y="1324494"/>
                  <a:pt x="1546167" y="1379912"/>
                </a:cubicBezTo>
                <a:cubicBezTo>
                  <a:pt x="1618210" y="1435330"/>
                  <a:pt x="1809403" y="1476895"/>
                  <a:pt x="1911927" y="1529542"/>
                </a:cubicBezTo>
                <a:cubicBezTo>
                  <a:pt x="2014451" y="1582189"/>
                  <a:pt x="2056014" y="1648691"/>
                  <a:pt x="2161309" y="1695796"/>
                </a:cubicBezTo>
                <a:cubicBezTo>
                  <a:pt x="2266604" y="1742901"/>
                  <a:pt x="2405150" y="1801090"/>
                  <a:pt x="2543695" y="1812174"/>
                </a:cubicBezTo>
                <a:cubicBezTo>
                  <a:pt x="2682240" y="1823258"/>
                  <a:pt x="2992582" y="1762298"/>
                  <a:pt x="2992582" y="1762298"/>
                </a:cubicBezTo>
                <a:lnTo>
                  <a:pt x="2992582" y="176229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1044945">
            <a:off x="2299685" y="3020693"/>
            <a:ext cx="2142743" cy="1304217"/>
          </a:xfrm>
          <a:custGeom>
            <a:avLst/>
            <a:gdLst>
              <a:gd name="connsiteX0" fmla="*/ 0 w 2992582"/>
              <a:gd name="connsiteY0" fmla="*/ 0 h 1813521"/>
              <a:gd name="connsiteX1" fmla="*/ 365760 w 2992582"/>
              <a:gd name="connsiteY1" fmla="*/ 116378 h 1813521"/>
              <a:gd name="connsiteX2" fmla="*/ 349135 w 2992582"/>
              <a:gd name="connsiteY2" fmla="*/ 216131 h 1813521"/>
              <a:gd name="connsiteX3" fmla="*/ 498764 w 2992582"/>
              <a:gd name="connsiteY3" fmla="*/ 315883 h 1813521"/>
              <a:gd name="connsiteX4" fmla="*/ 748146 w 2992582"/>
              <a:gd name="connsiteY4" fmla="*/ 498763 h 1813521"/>
              <a:gd name="connsiteX5" fmla="*/ 764771 w 2992582"/>
              <a:gd name="connsiteY5" fmla="*/ 631767 h 1813521"/>
              <a:gd name="connsiteX6" fmla="*/ 947651 w 2992582"/>
              <a:gd name="connsiteY6" fmla="*/ 714894 h 1813521"/>
              <a:gd name="connsiteX7" fmla="*/ 947651 w 2992582"/>
              <a:gd name="connsiteY7" fmla="*/ 714894 h 1813521"/>
              <a:gd name="connsiteX8" fmla="*/ 1014153 w 2992582"/>
              <a:gd name="connsiteY8" fmla="*/ 914400 h 1813521"/>
              <a:gd name="connsiteX9" fmla="*/ 1014153 w 2992582"/>
              <a:gd name="connsiteY9" fmla="*/ 914400 h 1813521"/>
              <a:gd name="connsiteX10" fmla="*/ 1213658 w 2992582"/>
              <a:gd name="connsiteY10" fmla="*/ 1113905 h 1813521"/>
              <a:gd name="connsiteX11" fmla="*/ 1479666 w 2992582"/>
              <a:gd name="connsiteY11" fmla="*/ 1197032 h 1813521"/>
              <a:gd name="connsiteX12" fmla="*/ 1546167 w 2992582"/>
              <a:gd name="connsiteY12" fmla="*/ 1379912 h 1813521"/>
              <a:gd name="connsiteX13" fmla="*/ 1911927 w 2992582"/>
              <a:gd name="connsiteY13" fmla="*/ 1529542 h 1813521"/>
              <a:gd name="connsiteX14" fmla="*/ 2161309 w 2992582"/>
              <a:gd name="connsiteY14" fmla="*/ 1695796 h 1813521"/>
              <a:gd name="connsiteX15" fmla="*/ 2543695 w 2992582"/>
              <a:gd name="connsiteY15" fmla="*/ 1812174 h 1813521"/>
              <a:gd name="connsiteX16" fmla="*/ 2992582 w 2992582"/>
              <a:gd name="connsiteY16" fmla="*/ 1762298 h 1813521"/>
              <a:gd name="connsiteX17" fmla="*/ 2992582 w 2992582"/>
              <a:gd name="connsiteY17" fmla="*/ 1762298 h 181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92582" h="1813521">
                <a:moveTo>
                  <a:pt x="0" y="0"/>
                </a:moveTo>
                <a:cubicBezTo>
                  <a:pt x="153785" y="40178"/>
                  <a:pt x="307571" y="80356"/>
                  <a:pt x="365760" y="116378"/>
                </a:cubicBezTo>
                <a:cubicBezTo>
                  <a:pt x="423949" y="152400"/>
                  <a:pt x="326968" y="182880"/>
                  <a:pt x="349135" y="216131"/>
                </a:cubicBezTo>
                <a:cubicBezTo>
                  <a:pt x="371302" y="249382"/>
                  <a:pt x="432262" y="268778"/>
                  <a:pt x="498764" y="315883"/>
                </a:cubicBezTo>
                <a:cubicBezTo>
                  <a:pt x="565266" y="362988"/>
                  <a:pt x="703812" y="446116"/>
                  <a:pt x="748146" y="498763"/>
                </a:cubicBezTo>
                <a:cubicBezTo>
                  <a:pt x="792480" y="551410"/>
                  <a:pt x="731520" y="595745"/>
                  <a:pt x="764771" y="631767"/>
                </a:cubicBezTo>
                <a:cubicBezTo>
                  <a:pt x="798022" y="667789"/>
                  <a:pt x="947651" y="714894"/>
                  <a:pt x="947651" y="714894"/>
                </a:cubicBezTo>
                <a:lnTo>
                  <a:pt x="947651" y="714894"/>
                </a:lnTo>
                <a:lnTo>
                  <a:pt x="1014153" y="914400"/>
                </a:lnTo>
                <a:lnTo>
                  <a:pt x="1014153" y="914400"/>
                </a:lnTo>
                <a:cubicBezTo>
                  <a:pt x="1047404" y="947651"/>
                  <a:pt x="1136073" y="1066800"/>
                  <a:pt x="1213658" y="1113905"/>
                </a:cubicBezTo>
                <a:cubicBezTo>
                  <a:pt x="1291244" y="1161010"/>
                  <a:pt x="1424248" y="1152698"/>
                  <a:pt x="1479666" y="1197032"/>
                </a:cubicBezTo>
                <a:cubicBezTo>
                  <a:pt x="1535084" y="1241367"/>
                  <a:pt x="1474124" y="1324494"/>
                  <a:pt x="1546167" y="1379912"/>
                </a:cubicBezTo>
                <a:cubicBezTo>
                  <a:pt x="1618210" y="1435330"/>
                  <a:pt x="1809403" y="1476895"/>
                  <a:pt x="1911927" y="1529542"/>
                </a:cubicBezTo>
                <a:cubicBezTo>
                  <a:pt x="2014451" y="1582189"/>
                  <a:pt x="2056014" y="1648691"/>
                  <a:pt x="2161309" y="1695796"/>
                </a:cubicBezTo>
                <a:cubicBezTo>
                  <a:pt x="2266604" y="1742901"/>
                  <a:pt x="2405150" y="1801090"/>
                  <a:pt x="2543695" y="1812174"/>
                </a:cubicBezTo>
                <a:cubicBezTo>
                  <a:pt x="2682240" y="1823258"/>
                  <a:pt x="2992582" y="1762298"/>
                  <a:pt x="2992582" y="1762298"/>
                </a:cubicBezTo>
                <a:lnTo>
                  <a:pt x="2992582" y="176229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1044945">
            <a:off x="1842811" y="2814983"/>
            <a:ext cx="2597264" cy="1417926"/>
          </a:xfrm>
          <a:custGeom>
            <a:avLst/>
            <a:gdLst>
              <a:gd name="connsiteX0" fmla="*/ 0 w 2992582"/>
              <a:gd name="connsiteY0" fmla="*/ 0 h 1813521"/>
              <a:gd name="connsiteX1" fmla="*/ 365760 w 2992582"/>
              <a:gd name="connsiteY1" fmla="*/ 116378 h 1813521"/>
              <a:gd name="connsiteX2" fmla="*/ 349135 w 2992582"/>
              <a:gd name="connsiteY2" fmla="*/ 216131 h 1813521"/>
              <a:gd name="connsiteX3" fmla="*/ 498764 w 2992582"/>
              <a:gd name="connsiteY3" fmla="*/ 315883 h 1813521"/>
              <a:gd name="connsiteX4" fmla="*/ 748146 w 2992582"/>
              <a:gd name="connsiteY4" fmla="*/ 498763 h 1813521"/>
              <a:gd name="connsiteX5" fmla="*/ 764771 w 2992582"/>
              <a:gd name="connsiteY5" fmla="*/ 631767 h 1813521"/>
              <a:gd name="connsiteX6" fmla="*/ 947651 w 2992582"/>
              <a:gd name="connsiteY6" fmla="*/ 714894 h 1813521"/>
              <a:gd name="connsiteX7" fmla="*/ 947651 w 2992582"/>
              <a:gd name="connsiteY7" fmla="*/ 714894 h 1813521"/>
              <a:gd name="connsiteX8" fmla="*/ 1014153 w 2992582"/>
              <a:gd name="connsiteY8" fmla="*/ 914400 h 1813521"/>
              <a:gd name="connsiteX9" fmla="*/ 1014153 w 2992582"/>
              <a:gd name="connsiteY9" fmla="*/ 914400 h 1813521"/>
              <a:gd name="connsiteX10" fmla="*/ 1213658 w 2992582"/>
              <a:gd name="connsiteY10" fmla="*/ 1113905 h 1813521"/>
              <a:gd name="connsiteX11" fmla="*/ 1479666 w 2992582"/>
              <a:gd name="connsiteY11" fmla="*/ 1197032 h 1813521"/>
              <a:gd name="connsiteX12" fmla="*/ 1546167 w 2992582"/>
              <a:gd name="connsiteY12" fmla="*/ 1379912 h 1813521"/>
              <a:gd name="connsiteX13" fmla="*/ 1911927 w 2992582"/>
              <a:gd name="connsiteY13" fmla="*/ 1529542 h 1813521"/>
              <a:gd name="connsiteX14" fmla="*/ 2161309 w 2992582"/>
              <a:gd name="connsiteY14" fmla="*/ 1695796 h 1813521"/>
              <a:gd name="connsiteX15" fmla="*/ 2543695 w 2992582"/>
              <a:gd name="connsiteY15" fmla="*/ 1812174 h 1813521"/>
              <a:gd name="connsiteX16" fmla="*/ 2992582 w 2992582"/>
              <a:gd name="connsiteY16" fmla="*/ 1762298 h 1813521"/>
              <a:gd name="connsiteX17" fmla="*/ 2992582 w 2992582"/>
              <a:gd name="connsiteY17" fmla="*/ 1762298 h 181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92582" h="1813521">
                <a:moveTo>
                  <a:pt x="0" y="0"/>
                </a:moveTo>
                <a:cubicBezTo>
                  <a:pt x="153785" y="40178"/>
                  <a:pt x="307571" y="80356"/>
                  <a:pt x="365760" y="116378"/>
                </a:cubicBezTo>
                <a:cubicBezTo>
                  <a:pt x="423949" y="152400"/>
                  <a:pt x="326968" y="182880"/>
                  <a:pt x="349135" y="216131"/>
                </a:cubicBezTo>
                <a:cubicBezTo>
                  <a:pt x="371302" y="249382"/>
                  <a:pt x="432262" y="268778"/>
                  <a:pt x="498764" y="315883"/>
                </a:cubicBezTo>
                <a:cubicBezTo>
                  <a:pt x="565266" y="362988"/>
                  <a:pt x="703812" y="446116"/>
                  <a:pt x="748146" y="498763"/>
                </a:cubicBezTo>
                <a:cubicBezTo>
                  <a:pt x="792480" y="551410"/>
                  <a:pt x="731520" y="595745"/>
                  <a:pt x="764771" y="631767"/>
                </a:cubicBezTo>
                <a:cubicBezTo>
                  <a:pt x="798022" y="667789"/>
                  <a:pt x="947651" y="714894"/>
                  <a:pt x="947651" y="714894"/>
                </a:cubicBezTo>
                <a:lnTo>
                  <a:pt x="947651" y="714894"/>
                </a:lnTo>
                <a:lnTo>
                  <a:pt x="1014153" y="914400"/>
                </a:lnTo>
                <a:lnTo>
                  <a:pt x="1014153" y="914400"/>
                </a:lnTo>
                <a:cubicBezTo>
                  <a:pt x="1047404" y="947651"/>
                  <a:pt x="1136073" y="1066800"/>
                  <a:pt x="1213658" y="1113905"/>
                </a:cubicBezTo>
                <a:cubicBezTo>
                  <a:pt x="1291244" y="1161010"/>
                  <a:pt x="1424248" y="1152698"/>
                  <a:pt x="1479666" y="1197032"/>
                </a:cubicBezTo>
                <a:cubicBezTo>
                  <a:pt x="1535084" y="1241367"/>
                  <a:pt x="1474124" y="1324494"/>
                  <a:pt x="1546167" y="1379912"/>
                </a:cubicBezTo>
                <a:cubicBezTo>
                  <a:pt x="1618210" y="1435330"/>
                  <a:pt x="1809403" y="1476895"/>
                  <a:pt x="1911927" y="1529542"/>
                </a:cubicBezTo>
                <a:cubicBezTo>
                  <a:pt x="2014451" y="1582189"/>
                  <a:pt x="2056014" y="1648691"/>
                  <a:pt x="2161309" y="1695796"/>
                </a:cubicBezTo>
                <a:cubicBezTo>
                  <a:pt x="2266604" y="1742901"/>
                  <a:pt x="2405150" y="1801090"/>
                  <a:pt x="2543695" y="1812174"/>
                </a:cubicBezTo>
                <a:cubicBezTo>
                  <a:pt x="2682240" y="1823258"/>
                  <a:pt x="2992582" y="1762298"/>
                  <a:pt x="2992582" y="1762298"/>
                </a:cubicBezTo>
                <a:lnTo>
                  <a:pt x="2992582" y="176229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1044945">
            <a:off x="1842811" y="2778961"/>
            <a:ext cx="2597264" cy="1417926"/>
          </a:xfrm>
          <a:custGeom>
            <a:avLst/>
            <a:gdLst>
              <a:gd name="connsiteX0" fmla="*/ 0 w 2992582"/>
              <a:gd name="connsiteY0" fmla="*/ 0 h 1813521"/>
              <a:gd name="connsiteX1" fmla="*/ 365760 w 2992582"/>
              <a:gd name="connsiteY1" fmla="*/ 116378 h 1813521"/>
              <a:gd name="connsiteX2" fmla="*/ 349135 w 2992582"/>
              <a:gd name="connsiteY2" fmla="*/ 216131 h 1813521"/>
              <a:gd name="connsiteX3" fmla="*/ 498764 w 2992582"/>
              <a:gd name="connsiteY3" fmla="*/ 315883 h 1813521"/>
              <a:gd name="connsiteX4" fmla="*/ 748146 w 2992582"/>
              <a:gd name="connsiteY4" fmla="*/ 498763 h 1813521"/>
              <a:gd name="connsiteX5" fmla="*/ 764771 w 2992582"/>
              <a:gd name="connsiteY5" fmla="*/ 631767 h 1813521"/>
              <a:gd name="connsiteX6" fmla="*/ 947651 w 2992582"/>
              <a:gd name="connsiteY6" fmla="*/ 714894 h 1813521"/>
              <a:gd name="connsiteX7" fmla="*/ 947651 w 2992582"/>
              <a:gd name="connsiteY7" fmla="*/ 714894 h 1813521"/>
              <a:gd name="connsiteX8" fmla="*/ 1014153 w 2992582"/>
              <a:gd name="connsiteY8" fmla="*/ 914400 h 1813521"/>
              <a:gd name="connsiteX9" fmla="*/ 1014153 w 2992582"/>
              <a:gd name="connsiteY9" fmla="*/ 914400 h 1813521"/>
              <a:gd name="connsiteX10" fmla="*/ 1213658 w 2992582"/>
              <a:gd name="connsiteY10" fmla="*/ 1113905 h 1813521"/>
              <a:gd name="connsiteX11" fmla="*/ 1479666 w 2992582"/>
              <a:gd name="connsiteY11" fmla="*/ 1197032 h 1813521"/>
              <a:gd name="connsiteX12" fmla="*/ 1546167 w 2992582"/>
              <a:gd name="connsiteY12" fmla="*/ 1379912 h 1813521"/>
              <a:gd name="connsiteX13" fmla="*/ 1911927 w 2992582"/>
              <a:gd name="connsiteY13" fmla="*/ 1529542 h 1813521"/>
              <a:gd name="connsiteX14" fmla="*/ 2161309 w 2992582"/>
              <a:gd name="connsiteY14" fmla="*/ 1695796 h 1813521"/>
              <a:gd name="connsiteX15" fmla="*/ 2543695 w 2992582"/>
              <a:gd name="connsiteY15" fmla="*/ 1812174 h 1813521"/>
              <a:gd name="connsiteX16" fmla="*/ 2992582 w 2992582"/>
              <a:gd name="connsiteY16" fmla="*/ 1762298 h 1813521"/>
              <a:gd name="connsiteX17" fmla="*/ 2992582 w 2992582"/>
              <a:gd name="connsiteY17" fmla="*/ 1762298 h 181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92582" h="1813521">
                <a:moveTo>
                  <a:pt x="0" y="0"/>
                </a:moveTo>
                <a:cubicBezTo>
                  <a:pt x="153785" y="40178"/>
                  <a:pt x="307571" y="80356"/>
                  <a:pt x="365760" y="116378"/>
                </a:cubicBezTo>
                <a:cubicBezTo>
                  <a:pt x="423949" y="152400"/>
                  <a:pt x="326968" y="182880"/>
                  <a:pt x="349135" y="216131"/>
                </a:cubicBezTo>
                <a:cubicBezTo>
                  <a:pt x="371302" y="249382"/>
                  <a:pt x="432262" y="268778"/>
                  <a:pt x="498764" y="315883"/>
                </a:cubicBezTo>
                <a:cubicBezTo>
                  <a:pt x="565266" y="362988"/>
                  <a:pt x="703812" y="446116"/>
                  <a:pt x="748146" y="498763"/>
                </a:cubicBezTo>
                <a:cubicBezTo>
                  <a:pt x="792480" y="551410"/>
                  <a:pt x="731520" y="595745"/>
                  <a:pt x="764771" y="631767"/>
                </a:cubicBezTo>
                <a:cubicBezTo>
                  <a:pt x="798022" y="667789"/>
                  <a:pt x="947651" y="714894"/>
                  <a:pt x="947651" y="714894"/>
                </a:cubicBezTo>
                <a:lnTo>
                  <a:pt x="947651" y="714894"/>
                </a:lnTo>
                <a:lnTo>
                  <a:pt x="1014153" y="914400"/>
                </a:lnTo>
                <a:lnTo>
                  <a:pt x="1014153" y="914400"/>
                </a:lnTo>
                <a:cubicBezTo>
                  <a:pt x="1047404" y="947651"/>
                  <a:pt x="1136073" y="1066800"/>
                  <a:pt x="1213658" y="1113905"/>
                </a:cubicBezTo>
                <a:cubicBezTo>
                  <a:pt x="1291244" y="1161010"/>
                  <a:pt x="1424248" y="1152698"/>
                  <a:pt x="1479666" y="1197032"/>
                </a:cubicBezTo>
                <a:cubicBezTo>
                  <a:pt x="1535084" y="1241367"/>
                  <a:pt x="1474124" y="1324494"/>
                  <a:pt x="1546167" y="1379912"/>
                </a:cubicBezTo>
                <a:cubicBezTo>
                  <a:pt x="1618210" y="1435330"/>
                  <a:pt x="1809403" y="1476895"/>
                  <a:pt x="1911927" y="1529542"/>
                </a:cubicBezTo>
                <a:cubicBezTo>
                  <a:pt x="2014451" y="1582189"/>
                  <a:pt x="2056014" y="1648691"/>
                  <a:pt x="2161309" y="1695796"/>
                </a:cubicBezTo>
                <a:cubicBezTo>
                  <a:pt x="2266604" y="1742901"/>
                  <a:pt x="2405150" y="1801090"/>
                  <a:pt x="2543695" y="1812174"/>
                </a:cubicBezTo>
                <a:cubicBezTo>
                  <a:pt x="2682240" y="1823258"/>
                  <a:pt x="2992582" y="1762298"/>
                  <a:pt x="2992582" y="1762298"/>
                </a:cubicBezTo>
                <a:lnTo>
                  <a:pt x="2992582" y="176229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1044945">
            <a:off x="1662702" y="2911344"/>
            <a:ext cx="2597264" cy="1417926"/>
          </a:xfrm>
          <a:custGeom>
            <a:avLst/>
            <a:gdLst>
              <a:gd name="connsiteX0" fmla="*/ 0 w 2992582"/>
              <a:gd name="connsiteY0" fmla="*/ 0 h 1813521"/>
              <a:gd name="connsiteX1" fmla="*/ 365760 w 2992582"/>
              <a:gd name="connsiteY1" fmla="*/ 116378 h 1813521"/>
              <a:gd name="connsiteX2" fmla="*/ 349135 w 2992582"/>
              <a:gd name="connsiteY2" fmla="*/ 216131 h 1813521"/>
              <a:gd name="connsiteX3" fmla="*/ 498764 w 2992582"/>
              <a:gd name="connsiteY3" fmla="*/ 315883 h 1813521"/>
              <a:gd name="connsiteX4" fmla="*/ 748146 w 2992582"/>
              <a:gd name="connsiteY4" fmla="*/ 498763 h 1813521"/>
              <a:gd name="connsiteX5" fmla="*/ 764771 w 2992582"/>
              <a:gd name="connsiteY5" fmla="*/ 631767 h 1813521"/>
              <a:gd name="connsiteX6" fmla="*/ 947651 w 2992582"/>
              <a:gd name="connsiteY6" fmla="*/ 714894 h 1813521"/>
              <a:gd name="connsiteX7" fmla="*/ 947651 w 2992582"/>
              <a:gd name="connsiteY7" fmla="*/ 714894 h 1813521"/>
              <a:gd name="connsiteX8" fmla="*/ 1014153 w 2992582"/>
              <a:gd name="connsiteY8" fmla="*/ 914400 h 1813521"/>
              <a:gd name="connsiteX9" fmla="*/ 1014153 w 2992582"/>
              <a:gd name="connsiteY9" fmla="*/ 914400 h 1813521"/>
              <a:gd name="connsiteX10" fmla="*/ 1213658 w 2992582"/>
              <a:gd name="connsiteY10" fmla="*/ 1113905 h 1813521"/>
              <a:gd name="connsiteX11" fmla="*/ 1479666 w 2992582"/>
              <a:gd name="connsiteY11" fmla="*/ 1197032 h 1813521"/>
              <a:gd name="connsiteX12" fmla="*/ 1546167 w 2992582"/>
              <a:gd name="connsiteY12" fmla="*/ 1379912 h 1813521"/>
              <a:gd name="connsiteX13" fmla="*/ 1911927 w 2992582"/>
              <a:gd name="connsiteY13" fmla="*/ 1529542 h 1813521"/>
              <a:gd name="connsiteX14" fmla="*/ 2161309 w 2992582"/>
              <a:gd name="connsiteY14" fmla="*/ 1695796 h 1813521"/>
              <a:gd name="connsiteX15" fmla="*/ 2543695 w 2992582"/>
              <a:gd name="connsiteY15" fmla="*/ 1812174 h 1813521"/>
              <a:gd name="connsiteX16" fmla="*/ 2992582 w 2992582"/>
              <a:gd name="connsiteY16" fmla="*/ 1762298 h 1813521"/>
              <a:gd name="connsiteX17" fmla="*/ 2992582 w 2992582"/>
              <a:gd name="connsiteY17" fmla="*/ 1762298 h 181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92582" h="1813521">
                <a:moveTo>
                  <a:pt x="0" y="0"/>
                </a:moveTo>
                <a:cubicBezTo>
                  <a:pt x="153785" y="40178"/>
                  <a:pt x="307571" y="80356"/>
                  <a:pt x="365760" y="116378"/>
                </a:cubicBezTo>
                <a:cubicBezTo>
                  <a:pt x="423949" y="152400"/>
                  <a:pt x="326968" y="182880"/>
                  <a:pt x="349135" y="216131"/>
                </a:cubicBezTo>
                <a:cubicBezTo>
                  <a:pt x="371302" y="249382"/>
                  <a:pt x="432262" y="268778"/>
                  <a:pt x="498764" y="315883"/>
                </a:cubicBezTo>
                <a:cubicBezTo>
                  <a:pt x="565266" y="362988"/>
                  <a:pt x="703812" y="446116"/>
                  <a:pt x="748146" y="498763"/>
                </a:cubicBezTo>
                <a:cubicBezTo>
                  <a:pt x="792480" y="551410"/>
                  <a:pt x="731520" y="595745"/>
                  <a:pt x="764771" y="631767"/>
                </a:cubicBezTo>
                <a:cubicBezTo>
                  <a:pt x="798022" y="667789"/>
                  <a:pt x="947651" y="714894"/>
                  <a:pt x="947651" y="714894"/>
                </a:cubicBezTo>
                <a:lnTo>
                  <a:pt x="947651" y="714894"/>
                </a:lnTo>
                <a:lnTo>
                  <a:pt x="1014153" y="914400"/>
                </a:lnTo>
                <a:lnTo>
                  <a:pt x="1014153" y="914400"/>
                </a:lnTo>
                <a:cubicBezTo>
                  <a:pt x="1047404" y="947651"/>
                  <a:pt x="1136073" y="1066800"/>
                  <a:pt x="1213658" y="1113905"/>
                </a:cubicBezTo>
                <a:cubicBezTo>
                  <a:pt x="1291244" y="1161010"/>
                  <a:pt x="1424248" y="1152698"/>
                  <a:pt x="1479666" y="1197032"/>
                </a:cubicBezTo>
                <a:cubicBezTo>
                  <a:pt x="1535084" y="1241367"/>
                  <a:pt x="1474124" y="1324494"/>
                  <a:pt x="1546167" y="1379912"/>
                </a:cubicBezTo>
                <a:cubicBezTo>
                  <a:pt x="1618210" y="1435330"/>
                  <a:pt x="1809403" y="1476895"/>
                  <a:pt x="1911927" y="1529542"/>
                </a:cubicBezTo>
                <a:cubicBezTo>
                  <a:pt x="2014451" y="1582189"/>
                  <a:pt x="2056014" y="1648691"/>
                  <a:pt x="2161309" y="1695796"/>
                </a:cubicBezTo>
                <a:cubicBezTo>
                  <a:pt x="2266604" y="1742901"/>
                  <a:pt x="2405150" y="1801090"/>
                  <a:pt x="2543695" y="1812174"/>
                </a:cubicBezTo>
                <a:cubicBezTo>
                  <a:pt x="2682240" y="1823258"/>
                  <a:pt x="2992582" y="1762298"/>
                  <a:pt x="2992582" y="1762298"/>
                </a:cubicBezTo>
                <a:lnTo>
                  <a:pt x="2992582" y="176229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166538" y="3112851"/>
            <a:ext cx="966952" cy="559950"/>
          </a:xfrm>
          <a:custGeom>
            <a:avLst/>
            <a:gdLst>
              <a:gd name="connsiteX0" fmla="*/ 0 w 966952"/>
              <a:gd name="connsiteY0" fmla="*/ 609600 h 609600"/>
              <a:gd name="connsiteX1" fmla="*/ 966952 w 966952"/>
              <a:gd name="connsiteY1" fmla="*/ 0 h 609600"/>
              <a:gd name="connsiteX2" fmla="*/ 966952 w 966952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952" h="609600">
                <a:moveTo>
                  <a:pt x="0" y="609600"/>
                </a:moveTo>
                <a:lnTo>
                  <a:pt x="966952" y="0"/>
                </a:lnTo>
                <a:lnTo>
                  <a:pt x="966952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001000" y="3294993"/>
            <a:ext cx="1163782" cy="682686"/>
          </a:xfrm>
          <a:custGeom>
            <a:avLst/>
            <a:gdLst>
              <a:gd name="connsiteX0" fmla="*/ 0 w 966952"/>
              <a:gd name="connsiteY0" fmla="*/ 609600 h 609600"/>
              <a:gd name="connsiteX1" fmla="*/ 966952 w 966952"/>
              <a:gd name="connsiteY1" fmla="*/ 0 h 609600"/>
              <a:gd name="connsiteX2" fmla="*/ 966952 w 966952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952" h="609600">
                <a:moveTo>
                  <a:pt x="0" y="609600"/>
                </a:moveTo>
                <a:lnTo>
                  <a:pt x="966952" y="0"/>
                </a:lnTo>
                <a:lnTo>
                  <a:pt x="966952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66" y="3497359"/>
            <a:ext cx="338502" cy="33850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27" y="2820691"/>
            <a:ext cx="388996" cy="38899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526" y="2806445"/>
            <a:ext cx="385675" cy="385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05" y="3712094"/>
            <a:ext cx="411019" cy="41101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13" y="2583760"/>
            <a:ext cx="445370" cy="44537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78" y="938750"/>
            <a:ext cx="387454" cy="3874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60" y="2495915"/>
            <a:ext cx="450160" cy="450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05" y="2736160"/>
            <a:ext cx="437055" cy="4370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17" y="3451318"/>
            <a:ext cx="387403" cy="38740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51" y="3487924"/>
            <a:ext cx="393394" cy="3933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13" y="3104588"/>
            <a:ext cx="352835" cy="35283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27" y="291450"/>
            <a:ext cx="389486" cy="38948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3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75" y="457200"/>
            <a:ext cx="492868" cy="4928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77" y="0"/>
            <a:ext cx="359557" cy="35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282" y="359557"/>
            <a:ext cx="402443" cy="40244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4543425" y="3161352"/>
            <a:ext cx="1133475" cy="343848"/>
          </a:xfrm>
          <a:custGeom>
            <a:avLst/>
            <a:gdLst>
              <a:gd name="connsiteX0" fmla="*/ 0 w 1133475"/>
              <a:gd name="connsiteY0" fmla="*/ 39048 h 343848"/>
              <a:gd name="connsiteX1" fmla="*/ 409575 w 1133475"/>
              <a:gd name="connsiteY1" fmla="*/ 67623 h 343848"/>
              <a:gd name="connsiteX2" fmla="*/ 409575 w 1133475"/>
              <a:gd name="connsiteY2" fmla="*/ 67623 h 343848"/>
              <a:gd name="connsiteX3" fmla="*/ 619125 w 1133475"/>
              <a:gd name="connsiteY3" fmla="*/ 948 h 343848"/>
              <a:gd name="connsiteX4" fmla="*/ 895350 w 1133475"/>
              <a:gd name="connsiteY4" fmla="*/ 124773 h 343848"/>
              <a:gd name="connsiteX5" fmla="*/ 1133475 w 1133475"/>
              <a:gd name="connsiteY5" fmla="*/ 343848 h 34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5" h="343848">
                <a:moveTo>
                  <a:pt x="0" y="39048"/>
                </a:moveTo>
                <a:lnTo>
                  <a:pt x="409575" y="67623"/>
                </a:lnTo>
                <a:lnTo>
                  <a:pt x="409575" y="67623"/>
                </a:lnTo>
                <a:cubicBezTo>
                  <a:pt x="444500" y="56511"/>
                  <a:pt x="538163" y="-8577"/>
                  <a:pt x="619125" y="948"/>
                </a:cubicBezTo>
                <a:cubicBezTo>
                  <a:pt x="700087" y="10473"/>
                  <a:pt x="809625" y="67623"/>
                  <a:pt x="895350" y="124773"/>
                </a:cubicBezTo>
                <a:cubicBezTo>
                  <a:pt x="981075" y="181923"/>
                  <a:pt x="1057275" y="262885"/>
                  <a:pt x="1133475" y="34384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52" y="3649319"/>
            <a:ext cx="425470" cy="42547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7" y="2888560"/>
            <a:ext cx="420708" cy="42070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5" y="4957156"/>
            <a:ext cx="439830" cy="4398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79" y="4398381"/>
            <a:ext cx="428948" cy="4289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48" y="3958809"/>
            <a:ext cx="402942" cy="4029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17" y="4323562"/>
            <a:ext cx="381234" cy="38123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18" y="4160280"/>
            <a:ext cx="428815" cy="428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55" y="4901482"/>
            <a:ext cx="443670" cy="44367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76" y="4999608"/>
            <a:ext cx="421479" cy="42147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3" y="4905620"/>
            <a:ext cx="432291" cy="43229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55" y="4545605"/>
            <a:ext cx="464516" cy="46451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36" y="5030516"/>
            <a:ext cx="439830" cy="4398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45" y="4545386"/>
            <a:ext cx="473172" cy="47317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3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65" y="5870161"/>
            <a:ext cx="523756" cy="5237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64" y="5627557"/>
            <a:ext cx="437912" cy="4379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24" y="5822775"/>
            <a:ext cx="511406" cy="51140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33000"/>
                    </a14:imgEffect>
                    <a14:imgEffect>
                      <a14:brightnessContrast bright="21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92" y="4572467"/>
            <a:ext cx="419011" cy="4190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alf Frame 1"/>
          <p:cNvSpPr/>
          <p:nvPr/>
        </p:nvSpPr>
        <p:spPr>
          <a:xfrm>
            <a:off x="34728" y="32241"/>
            <a:ext cx="613849" cy="648695"/>
          </a:xfrm>
          <a:prstGeom prst="halfFrame">
            <a:avLst/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Half Frame 72"/>
          <p:cNvSpPr/>
          <p:nvPr/>
        </p:nvSpPr>
        <p:spPr>
          <a:xfrm rot="5400000" flipH="1">
            <a:off x="8534021" y="6259896"/>
            <a:ext cx="555861" cy="580137"/>
          </a:xfrm>
          <a:prstGeom prst="halfFrame">
            <a:avLst/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Half Frame 73"/>
          <p:cNvSpPr/>
          <p:nvPr/>
        </p:nvSpPr>
        <p:spPr>
          <a:xfrm flipH="1">
            <a:off x="8582890" y="11997"/>
            <a:ext cx="519135" cy="613441"/>
          </a:xfrm>
          <a:prstGeom prst="halfFrame">
            <a:avLst/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Half Frame 74"/>
          <p:cNvSpPr/>
          <p:nvPr/>
        </p:nvSpPr>
        <p:spPr>
          <a:xfrm rot="16200000">
            <a:off x="69550" y="6229320"/>
            <a:ext cx="585966" cy="671393"/>
          </a:xfrm>
          <a:prstGeom prst="halfFrame">
            <a:avLst/>
          </a:prstGeom>
          <a:blipFill dpi="0"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0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28204"/>
              </p:ext>
            </p:extLst>
          </p:nvPr>
        </p:nvGraphicFramePr>
        <p:xfrm>
          <a:off x="0" y="1143000"/>
          <a:ext cx="9198989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Pahulaya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Jessie C.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7-28-1980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Pahulaya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Marissa H.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(Ina)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6-17-1977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Pahulaya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Jemar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H.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2-21-2009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Pahulaya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Jegie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H.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1-3-2014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Pahulaya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Jessel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10-7-2017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55091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148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277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564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526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306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533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019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10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21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48417"/>
              </p:ext>
            </p:extLst>
          </p:nvPr>
        </p:nvGraphicFramePr>
        <p:xfrm>
          <a:off x="0" y="1143000"/>
          <a:ext cx="9143998" cy="509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Yabo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Romeo T.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4-25-1975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Yabo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Rosalia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(Ina)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9-28-1982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142011899527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Yabo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Jhonaliza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6-16-2003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Yabo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Jhonlee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3-3-2005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Yabo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Jhana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clair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5-13-2015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Batingal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Terisita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Tiyahin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10-27-1955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Delarosa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Marivic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Pamangki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8-22-1992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5871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460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6295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303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376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245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814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973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418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70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16089"/>
              </p:ext>
            </p:extLst>
          </p:nvPr>
        </p:nvGraphicFramePr>
        <p:xfrm>
          <a:off x="0" y="1143000"/>
          <a:ext cx="914399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0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Tanaman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Tolintino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R.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9-10-1958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Tanaman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Jhon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boy A.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11-29-2000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Tanaman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Jessel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4-1-2002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Tanaman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Juridem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A.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11-20-2005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Tanaman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anthony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7-16-2008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0515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650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167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478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685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824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666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830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237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429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39861"/>
              </p:ext>
            </p:extLst>
          </p:nvPr>
        </p:nvGraphicFramePr>
        <p:xfrm>
          <a:off x="0" y="1143000"/>
          <a:ext cx="9143998" cy="4048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Arvin A.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Ti Janice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Kevin Jay M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11-8-2008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Krisvin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jane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12-15-2014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Malantig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Jaiven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8-15-2016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42337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170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18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2999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8763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328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58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1824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398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5398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04089"/>
              </p:ext>
            </p:extLst>
          </p:nvPr>
        </p:nvGraphicFramePr>
        <p:xfrm>
          <a:off x="0" y="1143000"/>
          <a:ext cx="9143998" cy="3945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Gadanan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Pascual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D.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6-12-1958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142007054245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Gadanan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Falviana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S.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Asawa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8-16-1953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9578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800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2844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950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073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458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86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988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634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806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8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5415"/>
              </p:ext>
            </p:extLst>
          </p:nvPr>
        </p:nvGraphicFramePr>
        <p:xfrm>
          <a:off x="2" y="31652"/>
          <a:ext cx="9143998" cy="466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Hintapan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Diosdado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R.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3-7-1965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Hintapan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Fernanda C.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Asawa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8-20-1963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Hintapan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Aileon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2-23-1993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142017319409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Hintapan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Ronald C.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3-7-1995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Hintapan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Jayson C.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1-13-1997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Hintapan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Irish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C.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(Daughter)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10-27-1998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Hintapan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Ivy c.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(Daughter)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11-20-2001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77474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809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179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136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4708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952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751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69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3465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644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12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61765"/>
              </p:ext>
            </p:extLst>
          </p:nvPr>
        </p:nvGraphicFramePr>
        <p:xfrm>
          <a:off x="0" y="762000"/>
          <a:ext cx="9143998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Jurick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11-14-1992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142017285954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Jesul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H 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Asawa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12-21-1995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Fuentes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Jerick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H.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9-4-2014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95543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29030"/>
              </p:ext>
            </p:extLst>
          </p:nvPr>
        </p:nvGraphicFramePr>
        <p:xfrm>
          <a:off x="0" y="1143000"/>
          <a:ext cx="9143998" cy="3945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Elimino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japhohie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T.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7-17-1948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142013309557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Elimino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Nomeriana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Asawa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11-7-1958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952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65167"/>
              </p:ext>
            </p:extLst>
          </p:nvPr>
        </p:nvGraphicFramePr>
        <p:xfrm>
          <a:off x="0" y="1143000"/>
          <a:ext cx="9143998" cy="3945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Bagaan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Eliza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Asawa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3-2-1999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Caipilan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Venecando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1-18-1961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68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55046"/>
              </p:ext>
            </p:extLst>
          </p:nvPr>
        </p:nvGraphicFramePr>
        <p:xfrm>
          <a:off x="0" y="1143000"/>
          <a:ext cx="9143998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Joel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Jr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G.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4—9-1974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142010222272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Analyn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S.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(Ina)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4-26-1979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142008610761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Jonathan S.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11-17-2000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Joana Marie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S.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4-1-2001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S.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7-2-2011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80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0334"/>
              </p:ext>
            </p:extLst>
          </p:nvPr>
        </p:nvGraphicFramePr>
        <p:xfrm>
          <a:off x="0" y="1143000"/>
          <a:ext cx="9143998" cy="384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4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91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b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Citizen</a:t>
                      </a:r>
                      <a:endParaRPr lang="en-US" sz="1400" b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b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Albarico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Anacleto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F.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          (Father)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7-13-1965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230009213525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Wala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/Gusto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Albarico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Jenda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G.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(Mother)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3-18-1974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142011894851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manganak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Garcia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Ady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11-24-1995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Garcia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Narenne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doughter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11-10-1998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Garcia Michael G.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7-29-2001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0513" y="544550"/>
            <a:ext cx="89749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Purok</a:t>
            </a:r>
            <a:r>
              <a:rPr lang="en-US" dirty="0">
                <a:solidFill>
                  <a:srgbClr val="FF0000"/>
                </a:solidFill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04956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92508"/>
              </p:ext>
            </p:extLst>
          </p:nvPr>
        </p:nvGraphicFramePr>
        <p:xfrm>
          <a:off x="0" y="1143000"/>
          <a:ext cx="9143998" cy="426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Jover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A.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2-24-1979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230009211956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Madeelyn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(Ina)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7-13-1983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142019864315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Bente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Reyn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Hurtsshine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B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4-20-2003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Christian jay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3-4-2004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58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90417"/>
              </p:ext>
            </p:extLst>
          </p:nvPr>
        </p:nvGraphicFramePr>
        <p:xfrm>
          <a:off x="0" y="1143000"/>
          <a:ext cx="9143998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Saplot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Levy Q.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11-20-1978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Saplot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Janessa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T.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(Ina)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4-5-1990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Saplot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Nexon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T.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5-12-2005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Saplot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Lovely T.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8-30-2006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Saplot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Nickie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T.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8-10-2011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514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92726"/>
              </p:ext>
            </p:extLst>
          </p:nvPr>
        </p:nvGraphicFramePr>
        <p:xfrm>
          <a:off x="0" y="1263015"/>
          <a:ext cx="9143998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Jenina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Leonard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Ama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8-10-1990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Jenina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Margie M.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(Ina)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3-1-1991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142019579017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Jenina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Lhevinia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7-209-2012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Jenina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Denver M.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5-19-2015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Baterna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Junex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Kapatid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6-28-2002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824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10626"/>
              </p:ext>
            </p:extLst>
          </p:nvPr>
        </p:nvGraphicFramePr>
        <p:xfrm>
          <a:off x="0" y="1143000"/>
          <a:ext cx="9143998" cy="384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38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10626"/>
              </p:ext>
            </p:extLst>
          </p:nvPr>
        </p:nvGraphicFramePr>
        <p:xfrm>
          <a:off x="0" y="1143000"/>
          <a:ext cx="9143998" cy="384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63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10626"/>
              </p:ext>
            </p:extLst>
          </p:nvPr>
        </p:nvGraphicFramePr>
        <p:xfrm>
          <a:off x="0" y="1143000"/>
          <a:ext cx="9143998" cy="384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195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10626"/>
              </p:ext>
            </p:extLst>
          </p:nvPr>
        </p:nvGraphicFramePr>
        <p:xfrm>
          <a:off x="0" y="1143000"/>
          <a:ext cx="9143998" cy="384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188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24464"/>
              </p:ext>
            </p:extLst>
          </p:nvPr>
        </p:nvGraphicFramePr>
        <p:xfrm>
          <a:off x="0" y="1295400"/>
          <a:ext cx="914399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Citizen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Aranez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Carmeloa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(father)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7-16-1959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142010464659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Level- III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Tempal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Anecita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H.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(Mother)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6-21-1963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Toilet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Habla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Jhon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Carlo H.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(Son)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8-25-1989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-Shape 4"/>
          <p:cNvSpPr/>
          <p:nvPr/>
        </p:nvSpPr>
        <p:spPr>
          <a:xfrm rot="1100837" flipH="1">
            <a:off x="3727405" y="2379572"/>
            <a:ext cx="213782" cy="332032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-Shape 4"/>
          <p:cNvSpPr/>
          <p:nvPr/>
        </p:nvSpPr>
        <p:spPr>
          <a:xfrm rot="1100837" flipH="1">
            <a:off x="3699502" y="304678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55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3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3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0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2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4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6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4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95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6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39393"/>
              </p:ext>
            </p:extLst>
          </p:nvPr>
        </p:nvGraphicFramePr>
        <p:xfrm>
          <a:off x="0" y="1143000"/>
          <a:ext cx="9143998" cy="36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Aranez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Cerilio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 A.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(Father)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8-3-1970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142011895483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Pipe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Aranez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</a:rPr>
                        <a:t>Venesanda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A.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Mother)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11-15-1978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Pills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center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Veite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Aince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V.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(Daughter)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9-18-1999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Repo Evelyn A.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(daughter)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1-30-2002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Andilab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Gerlie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(Daughter)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10-22-2011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67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43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7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6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4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0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3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1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>
          <a:xfrm rot="1100837" flipH="1">
            <a:off x="3699501" y="2939747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3399464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53036"/>
              </p:ext>
            </p:extLst>
          </p:nvPr>
        </p:nvGraphicFramePr>
        <p:xfrm>
          <a:off x="0" y="1272540"/>
          <a:ext cx="9143998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1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 Citizen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Careueba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Joel P.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(Father)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10-16-1979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20009212758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Level-II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Careueba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Myrna B.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(Mother)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11-4-1980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142011898296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Wala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galamnan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ang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matris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Careueba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Gieannemae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4-1-2004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L-Shape 4"/>
          <p:cNvSpPr/>
          <p:nvPr/>
        </p:nvSpPr>
        <p:spPr>
          <a:xfrm rot="1100837" flipH="1">
            <a:off x="3699501" y="235872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50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8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48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7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3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9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1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5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4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94642"/>
              </p:ext>
            </p:extLst>
          </p:nvPr>
        </p:nvGraphicFramePr>
        <p:xfrm>
          <a:off x="0" y="1143000"/>
          <a:ext cx="9143998" cy="482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Senrior</a:t>
                      </a: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Citizen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Arcadio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 Rudy B.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(Father)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3-3-1974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142001953981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Level-III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Arcadio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Irene B.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(Mother)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7-7-1971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142011896307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Dm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PA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Arcadio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 Aires B.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(daughter)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4-13-1996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Arcadio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 Archie B.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6-29-1997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Arcadio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Arvie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4-17-1999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Arcadio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Jhonie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B.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7-16-2000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Arcadio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,Mark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Josep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B.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9-25-2002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475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0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196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53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5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5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949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7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03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63409"/>
              </p:ext>
            </p:extLst>
          </p:nvPr>
        </p:nvGraphicFramePr>
        <p:xfrm>
          <a:off x="0" y="1143000"/>
          <a:ext cx="9143998" cy="466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Citizen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Bragat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Ernesto B.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(Father)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9-29-1956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23009213568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Level--II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Bragat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Maria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c.</a:t>
                      </a:r>
                    </a:p>
                    <a:p>
                      <a:pPr algn="ctr"/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(Mother)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12-18-1961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142011897540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Idaran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Bragat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Junie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C.</a:t>
                      </a:r>
                    </a:p>
                    <a:p>
                      <a:pPr algn="ctr"/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(Son)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7-6-1984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142017322181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Bragat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Ernesto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Jr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C.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10-16-1991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142022874844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Level-II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Bragat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Renante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C.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3-13-1995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142022874771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Bragat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Junriel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C.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5-10-1999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Apable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jessabel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C.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Pamangkin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2-24-2016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2688899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977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5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54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6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55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27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05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6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45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42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8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55777"/>
              </p:ext>
            </p:extLst>
          </p:nvPr>
        </p:nvGraphicFramePr>
        <p:xfrm>
          <a:off x="0" y="1143000"/>
          <a:ext cx="9143998" cy="436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0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2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4p’s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IP’s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Philhealth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No.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Senior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Citizen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Family</a:t>
                      </a:r>
                      <a:r>
                        <a:rPr lang="en-US" sz="1400" baseline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Planning Method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Mainit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Nestor L.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(father)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8-7-1962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231009212842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Mainit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luisa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O.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(Mother)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9-25-72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142011899063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Pillls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Center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Mainit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Cherlyn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O.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1-27-1998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Mainit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Rictoni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O.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(Son)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12-5-2003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Mainit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Nelson O.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(Son)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7-17-1905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Mainit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Rosety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-an O.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(Son)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2-14-2000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1100837" flipH="1">
            <a:off x="3699501" y="2229182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-Shape 4"/>
          <p:cNvSpPr/>
          <p:nvPr/>
        </p:nvSpPr>
        <p:spPr>
          <a:xfrm rot="1100837" flipH="1">
            <a:off x="3737548" y="2675044"/>
            <a:ext cx="188887" cy="407099"/>
          </a:xfrm>
          <a:custGeom>
            <a:avLst/>
            <a:gdLst>
              <a:gd name="connsiteX0" fmla="*/ 0 w 1219200"/>
              <a:gd name="connsiteY0" fmla="*/ 0 h 2209800"/>
              <a:gd name="connsiteX1" fmla="*/ 609600 w 1219200"/>
              <a:gd name="connsiteY1" fmla="*/ 0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374072 w 1219200"/>
              <a:gd name="connsiteY1" fmla="*/ 7481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219200 w 1219200"/>
              <a:gd name="connsiteY3" fmla="*/ 1600200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609600 w 1219200"/>
              <a:gd name="connsiteY2" fmla="*/ 16002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415636 w 1219200"/>
              <a:gd name="connsiteY1" fmla="*/ 1205346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498764 w 1219200"/>
              <a:gd name="connsiteY2" fmla="*/ 1627909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  <a:gd name="connsiteX0" fmla="*/ 0 w 1219200"/>
              <a:gd name="connsiteY0" fmla="*/ 0 h 2209800"/>
              <a:gd name="connsiteX1" fmla="*/ 263236 w 1219200"/>
              <a:gd name="connsiteY1" fmla="*/ 1330037 h 2209800"/>
              <a:gd name="connsiteX2" fmla="*/ 304800 w 1219200"/>
              <a:gd name="connsiteY2" fmla="*/ 1752600 h 2209800"/>
              <a:gd name="connsiteX3" fmla="*/ 1039091 w 1219200"/>
              <a:gd name="connsiteY3" fmla="*/ 1988127 h 2209800"/>
              <a:gd name="connsiteX4" fmla="*/ 1219200 w 1219200"/>
              <a:gd name="connsiteY4" fmla="*/ 2209800 h 2209800"/>
              <a:gd name="connsiteX5" fmla="*/ 0 w 1219200"/>
              <a:gd name="connsiteY5" fmla="*/ 2209800 h 2209800"/>
              <a:gd name="connsiteX6" fmla="*/ 0 w 121920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209800">
                <a:moveTo>
                  <a:pt x="0" y="0"/>
                </a:moveTo>
                <a:lnTo>
                  <a:pt x="263236" y="1330037"/>
                </a:lnTo>
                <a:lnTo>
                  <a:pt x="304800" y="1752600"/>
                </a:lnTo>
                <a:lnTo>
                  <a:pt x="1039091" y="1988127"/>
                </a:lnTo>
                <a:lnTo>
                  <a:pt x="121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224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64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97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2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78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36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61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07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29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95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5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550</TotalTime>
  <Words>2032</Words>
  <Application>Microsoft Office PowerPoint</Application>
  <PresentationFormat>On-screen Show (4:3)</PresentationFormat>
  <Paragraphs>1115</Paragraphs>
  <Slides>260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260</vt:i4>
      </vt:variant>
    </vt:vector>
  </HeadingPairs>
  <TitlesOfParts>
    <vt:vector size="267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jon redblado</dc:creator>
  <cp:lastModifiedBy>Jay</cp:lastModifiedBy>
  <cp:revision>85</cp:revision>
  <dcterms:created xsi:type="dcterms:W3CDTF">2019-10-19T11:55:45Z</dcterms:created>
  <dcterms:modified xsi:type="dcterms:W3CDTF">2020-12-18T05:08:38Z</dcterms:modified>
</cp:coreProperties>
</file>