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3895B-28A8-4E63-AF08-507A8686F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D7593B-774C-46DA-B617-519755D51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AC4F35-F708-49D8-9E02-4C3D6ED8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D738-5D98-4E72-8C12-8515CEA520C6}" type="datetimeFigureOut">
              <a:rPr lang="es-EC" smtClean="0"/>
              <a:t>14/4/2022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D88D7F-E7EF-4DAA-9772-40309C42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D1E2AA-5390-4F0D-ABA2-5EE32982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EB0-C303-402D-B8A8-EE6C0FAA779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7253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B0B87-E83F-4FA5-A09E-1A40258F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9E5F27-31C3-43B6-A318-1556F63DB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FD0E82-AD8C-45DF-B55B-B35A8A07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D738-5D98-4E72-8C12-8515CEA520C6}" type="datetimeFigureOut">
              <a:rPr lang="es-EC" smtClean="0"/>
              <a:t>14/4/2022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FE7D0A-2345-4061-8AA4-1638926B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45C3EB-24DD-48E7-A22C-FF1320EC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EB0-C303-402D-B8A8-EE6C0FAA779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3548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02E4C5-8E1F-4016-959D-DDD1B3560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63636B-C9FD-4236-A3F8-87A79E14D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2F7FBC-91F8-4FF8-B9E0-9086DBBA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D738-5D98-4E72-8C12-8515CEA520C6}" type="datetimeFigureOut">
              <a:rPr lang="es-EC" smtClean="0"/>
              <a:t>14/4/2022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6B588D-52C0-4F46-BCC3-8DE7DD1E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CBD848-F4DE-410D-A9DF-81E0AD06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EB0-C303-402D-B8A8-EE6C0FAA779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5947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D2110-D766-4807-A1E9-7B2927EAD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EC3882-8058-47EE-B4DD-8D7103521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42355D-2A7F-4872-A87F-9A7A360C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D738-5D98-4E72-8C12-8515CEA520C6}" type="datetimeFigureOut">
              <a:rPr lang="es-EC" smtClean="0"/>
              <a:t>14/4/2022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43328D-E3D0-45C9-BEB8-6C73CD9A4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522894-5CEB-419F-8A92-E4B20622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EB0-C303-402D-B8A8-EE6C0FAA779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2885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B0749-4BBC-4115-8E4F-3DAFB44C8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464145-CDD5-4BB3-82E5-822F918D4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BE6D29-3808-42A7-BFCA-AF4568D8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D738-5D98-4E72-8C12-8515CEA520C6}" type="datetimeFigureOut">
              <a:rPr lang="es-EC" smtClean="0"/>
              <a:t>14/4/2022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4ECCDF-2D3E-4BC6-BA0D-385557FE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06CC9F-770B-4E78-90EF-60962106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EB0-C303-402D-B8A8-EE6C0FAA779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7686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5104E-A76A-4887-A431-43F671FE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4F6907-FE3B-40B3-88A8-5CCB3565B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9F63A7-0BC3-43B4-88D5-C28201E68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B21E79-EE2A-49A2-A65C-25ABEE42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D738-5D98-4E72-8C12-8515CEA520C6}" type="datetimeFigureOut">
              <a:rPr lang="es-EC" smtClean="0"/>
              <a:t>14/4/2022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C98F8A-D37D-4E04-82D7-2D44BC86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C84BD0-B99C-47BB-AE82-A94E7BB6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EB0-C303-402D-B8A8-EE6C0FAA779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8353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7780A-6762-44B7-9564-8400194E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EBEFBB-B1C2-40AE-8FA4-2641A7FA1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E1AF14-148A-437A-A12B-0CD0D9C40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B1A4C6-5D63-4DD8-82AF-A0070090C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9BFDC0-F538-4DEF-9F88-3ABFED62F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7C3329-52F5-495D-947B-B34DFBF8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D738-5D98-4E72-8C12-8515CEA520C6}" type="datetimeFigureOut">
              <a:rPr lang="es-EC" smtClean="0"/>
              <a:t>14/4/2022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DC9389-2A61-4A5F-8692-90B606F0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CCF3539-7B4C-4BCB-89C1-8A06BEFC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EB0-C303-402D-B8A8-EE6C0FAA779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0502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36092-E66C-44AD-BCFA-C18CE68E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F8367B-82C4-445B-B605-493B30EC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D738-5D98-4E72-8C12-8515CEA520C6}" type="datetimeFigureOut">
              <a:rPr lang="es-EC" smtClean="0"/>
              <a:t>14/4/2022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D4B729-7542-4DA7-8BF2-DCAB7A95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EBA93E3-3602-4FB2-8BCE-846BBE4F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EB0-C303-402D-B8A8-EE6C0FAA779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8942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79072FB-6C03-4444-831E-985D9F6D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D738-5D98-4E72-8C12-8515CEA520C6}" type="datetimeFigureOut">
              <a:rPr lang="es-EC" smtClean="0"/>
              <a:t>14/4/2022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F1E8AD-FC6A-462A-9268-5F4BE0F2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752989-E303-4B59-B21D-F5F405A5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EB0-C303-402D-B8A8-EE6C0FAA779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547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2EC25-F16E-4D76-8CBE-9A43B026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480C95-50C5-4D38-B231-80A67A3F9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8DF579-F500-4056-AE1B-409DB01B0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619BFF-DBA7-4BEF-8808-C4F6FBF9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D738-5D98-4E72-8C12-8515CEA520C6}" type="datetimeFigureOut">
              <a:rPr lang="es-EC" smtClean="0"/>
              <a:t>14/4/2022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D0B5BD-D49E-473B-B250-F86BAF52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515928-2D39-4742-82FF-57D8874A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EB0-C303-402D-B8A8-EE6C0FAA779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7540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22256-4F3C-4CE7-8C7C-1660DCFC6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B7A971C-9AD6-4127-A6C4-6459497F3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795934-CC8D-494B-ADE5-82B578E6C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2831C1-A4AF-44B4-9D70-9965FE749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D738-5D98-4E72-8C12-8515CEA520C6}" type="datetimeFigureOut">
              <a:rPr lang="es-EC" smtClean="0"/>
              <a:t>14/4/2022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3CD299-F7C8-4167-A9E3-0E8DC9B3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5E24A2-70A7-48F2-87B5-7EEFCA7A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EB0-C303-402D-B8A8-EE6C0FAA779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463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A2BB840-64D8-421A-869A-52ABD452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C81670-3F7D-459A-858A-72264821E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FA1D69-C3DB-4926-B96F-EAE10FBD5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1D738-5D98-4E72-8C12-8515CEA520C6}" type="datetimeFigureOut">
              <a:rPr lang="es-EC" smtClean="0"/>
              <a:t>14/4/2022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5D9844-BD4E-440E-9343-0EC2A5841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CFD886-2A95-4FE0-BD35-D40781F4A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FCEB0-C303-402D-B8A8-EE6C0FAA779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0335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martinez28/Grupal-1-ProgramacionAvanzada/commits?author=fxgonzalez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45A1FCF-F97B-4ECB-A392-CF97BAEA1B41}"/>
              </a:ext>
            </a:extLst>
          </p:cNvPr>
          <p:cNvSpPr/>
          <p:nvPr/>
        </p:nvSpPr>
        <p:spPr>
          <a:xfrm>
            <a:off x="666750" y="166687"/>
            <a:ext cx="5753100" cy="1576388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Taller grupal</a:t>
            </a:r>
            <a:endParaRPr lang="es-EC" sz="7200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94C7F3B-B0CF-4475-9A78-206BD7B9FD39}"/>
              </a:ext>
            </a:extLst>
          </p:cNvPr>
          <p:cNvSpPr/>
          <p:nvPr/>
        </p:nvSpPr>
        <p:spPr>
          <a:xfrm>
            <a:off x="504825" y="2062483"/>
            <a:ext cx="6076950" cy="4533898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INTEGRANTES:</a:t>
            </a:r>
          </a:p>
          <a:p>
            <a:pPr algn="ctr"/>
            <a:endParaRPr lang="es-ES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Darío Alexander Celi Vivanco </a:t>
            </a:r>
            <a:r>
              <a:rPr lang="es-E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(Darioceli16)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Renny Steven Poma Medina </a:t>
            </a:r>
            <a:r>
              <a:rPr lang="es-E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(rennypomx)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Francisco Xavier Gonzales Flores </a:t>
            </a:r>
            <a:r>
              <a:rPr lang="es-E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s-EC" sz="2000" b="1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3" tooltip="Ver todas las confirmaciones de fxgonzalez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fxgonzalez5</a:t>
            </a:r>
            <a:r>
              <a:rPr lang="es-E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Jamil Sebastián Eguiguren Herrera</a:t>
            </a:r>
            <a:r>
              <a:rPr lang="es-E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s-E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JamilErasmo</a:t>
            </a:r>
            <a:r>
              <a:rPr lang="es-E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Edgar David Martínez Pucha </a:t>
            </a:r>
            <a:r>
              <a:rPr lang="es-E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(Edmartinez28)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Víctor Emanuel Carrión Correa </a:t>
            </a:r>
            <a:r>
              <a:rPr lang="es-E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s-E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Vcarrion</a:t>
            </a:r>
            <a:r>
              <a:rPr lang="es-E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bg1"/>
              </a:solidFill>
            </a:endParaRPr>
          </a:p>
          <a:p>
            <a:endParaRPr lang="es-E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Tiempo de desarrollo de la actividad:</a:t>
            </a:r>
          </a:p>
          <a:p>
            <a:pPr algn="ctr"/>
            <a:r>
              <a:rPr lang="es-E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1:39</a:t>
            </a:r>
          </a:p>
          <a:p>
            <a:pPr algn="ctr"/>
            <a:endParaRPr lang="es-E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C" sz="2000" b="1" dirty="0">
              <a:solidFill>
                <a:schemeClr val="bg1"/>
              </a:solidFill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2410842-838F-4904-8E60-8EB2653F2164}"/>
              </a:ext>
            </a:extLst>
          </p:cNvPr>
          <p:cNvCxnSpPr/>
          <p:nvPr/>
        </p:nvCxnSpPr>
        <p:spPr>
          <a:xfrm>
            <a:off x="528320" y="4947920"/>
            <a:ext cx="6055360" cy="0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463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959AA20-0759-4B0C-8E80-A361D34DCC41}"/>
              </a:ext>
            </a:extLst>
          </p:cNvPr>
          <p:cNvSpPr/>
          <p:nvPr/>
        </p:nvSpPr>
        <p:spPr>
          <a:xfrm>
            <a:off x="2138680" y="264160"/>
            <a:ext cx="8341360" cy="146304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El listado de los números generados que son abundantes.</a:t>
            </a:r>
            <a:r>
              <a:rPr lang="es-ES" sz="3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br>
              <a:rPr lang="es-ES" sz="3200" dirty="0">
                <a:solidFill>
                  <a:schemeClr val="bg1"/>
                </a:solidFill>
              </a:rPr>
            </a:br>
            <a:endParaRPr lang="es-EC" sz="3200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E01F7BE-C6C9-4617-98A4-B46B022A7D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00"/>
          <a:stretch/>
        </p:blipFill>
        <p:spPr>
          <a:xfrm>
            <a:off x="403789" y="2014290"/>
            <a:ext cx="11530291" cy="403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4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56BAB3E-E353-4AB6-AC95-635C78F3E97C}"/>
              </a:ext>
            </a:extLst>
          </p:cNvPr>
          <p:cNvSpPr/>
          <p:nvPr/>
        </p:nvSpPr>
        <p:spPr>
          <a:xfrm>
            <a:off x="2138680" y="264160"/>
            <a:ext cx="8341360" cy="146304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s-ES" sz="3200" b="0" i="0" dirty="0">
                <a:effectLst/>
                <a:latin typeface="Arial" panose="020B0604020202020204" pitchFamily="34" charset="0"/>
              </a:rPr>
            </a:br>
            <a:r>
              <a:rPr lang="es-ES" sz="3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¿Desarrollaron alguna actividad de forma concurrente? ¿Cómo? ¿En qué actividad </a:t>
            </a:r>
            <a:br>
              <a:rPr lang="es-ES" sz="3200" b="1" dirty="0">
                <a:solidFill>
                  <a:schemeClr val="bg1"/>
                </a:solidFill>
              </a:rPr>
            </a:br>
            <a:r>
              <a:rPr lang="es-ES" sz="3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 actividades?</a:t>
            </a:r>
            <a:r>
              <a:rPr lang="es-ES" sz="32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br>
              <a:rPr lang="es-ES" sz="3200" dirty="0">
                <a:solidFill>
                  <a:schemeClr val="bg1"/>
                </a:solidFill>
              </a:rPr>
            </a:br>
            <a:endParaRPr lang="es-EC" sz="3200" b="1" dirty="0">
              <a:solidFill>
                <a:schemeClr val="bg1"/>
              </a:solidFill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D1F9548-F4DD-4EC3-BF5E-212C6F233440}"/>
              </a:ext>
            </a:extLst>
          </p:cNvPr>
          <p:cNvSpPr/>
          <p:nvPr/>
        </p:nvSpPr>
        <p:spPr>
          <a:xfrm>
            <a:off x="2138680" y="2092960"/>
            <a:ext cx="6924040" cy="2783840"/>
          </a:xfrm>
          <a:prstGeom prst="round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Si porque al principio esperamos a que el compañero suba la lista de números al GitHub. Y luego se procedió a desarrollar los diferentes programas.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74215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A6C7055-A38B-4C54-BAB3-8AC51C8A3462}"/>
              </a:ext>
            </a:extLst>
          </p:cNvPr>
          <p:cNvSpPr/>
          <p:nvPr/>
        </p:nvSpPr>
        <p:spPr>
          <a:xfrm>
            <a:off x="1935480" y="660400"/>
            <a:ext cx="8823960" cy="153416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s-ES" sz="3200" dirty="0">
                <a:solidFill>
                  <a:schemeClr val="bg1"/>
                </a:solidFill>
              </a:rPr>
            </a:br>
            <a:r>
              <a:rPr lang="es-ES" sz="3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 alguna actividad o actividades ¿usaron programación paralela? </a:t>
            </a:r>
            <a:endParaRPr lang="es-EC" sz="3200" b="1" dirty="0">
              <a:solidFill>
                <a:schemeClr val="bg1"/>
              </a:solidFill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AE32EE8-9604-4B82-A2B8-C153EB887E7D}"/>
              </a:ext>
            </a:extLst>
          </p:cNvPr>
          <p:cNvSpPr/>
          <p:nvPr/>
        </p:nvSpPr>
        <p:spPr>
          <a:xfrm>
            <a:off x="2575560" y="2641600"/>
            <a:ext cx="7330440" cy="2834640"/>
          </a:xfrm>
          <a:prstGeom prst="round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No se utilizo programación paralela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491887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CA2C652-C2B2-4062-9973-9E2A14BE1BCE}"/>
              </a:ext>
            </a:extLst>
          </p:cNvPr>
          <p:cNvSpPr/>
          <p:nvPr/>
        </p:nvSpPr>
        <p:spPr>
          <a:xfrm>
            <a:off x="2138680" y="264160"/>
            <a:ext cx="8341360" cy="146304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s-ES" sz="3200" b="0" i="0" dirty="0">
                <a:effectLst/>
                <a:latin typeface="Arial" panose="020B0604020202020204" pitchFamily="34" charset="0"/>
              </a:rPr>
            </a:br>
            <a:r>
              <a:rPr lang="es-ES" sz="3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¿Algún miembro del grupo organizó cómo resolver el taller? ¿Qué hizo? ¿Fue </a:t>
            </a:r>
            <a:br>
              <a:rPr lang="es-ES" sz="3200" b="1" dirty="0">
                <a:solidFill>
                  <a:schemeClr val="bg1"/>
                </a:solidFill>
              </a:rPr>
            </a:br>
            <a:r>
              <a:rPr lang="es-ES" sz="3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efectivo?</a:t>
            </a:r>
            <a:r>
              <a:rPr lang="es-ES" sz="32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br>
              <a:rPr lang="es-ES" sz="3200" dirty="0">
                <a:solidFill>
                  <a:schemeClr val="bg1"/>
                </a:solidFill>
              </a:rPr>
            </a:br>
            <a:endParaRPr lang="es-EC" sz="3200" b="1" dirty="0">
              <a:solidFill>
                <a:schemeClr val="bg1"/>
              </a:solidFill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8ABF09C-0DCD-4433-8879-4E2113E01ED1}"/>
              </a:ext>
            </a:extLst>
          </p:cNvPr>
          <p:cNvSpPr/>
          <p:nvPr/>
        </p:nvSpPr>
        <p:spPr>
          <a:xfrm>
            <a:off x="2636520" y="2316480"/>
            <a:ext cx="7574280" cy="3048000"/>
          </a:xfrm>
          <a:prstGeom prst="round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Cada persona se enfoco en crear una función de con un propósito en específico al mismo tiempo, y en realizar las diapositivas de presentación.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69000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5524E8D-5A6A-41E5-B617-469F27F02538}"/>
              </a:ext>
            </a:extLst>
          </p:cNvPr>
          <p:cNvSpPr/>
          <p:nvPr/>
        </p:nvSpPr>
        <p:spPr>
          <a:xfrm>
            <a:off x="2159000" y="2468880"/>
            <a:ext cx="8341360" cy="146304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3200" dirty="0">
                <a:solidFill>
                  <a:schemeClr val="bg1"/>
                </a:solidFill>
              </a:rPr>
              <a:t>https://github.com/Edmartinez28/Grupal-1-ProgramacionAvanzada</a:t>
            </a:r>
          </a:p>
        </p:txBody>
      </p:sp>
    </p:spTree>
    <p:extLst>
      <p:ext uri="{BB962C8B-B14F-4D97-AF65-F5344CB8AC3E}">
        <p14:creationId xmlns:p14="http://schemas.microsoft.com/office/powerpoint/2010/main" val="128726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C21BDFE-8134-47FD-B488-3A951E902719}"/>
              </a:ext>
            </a:extLst>
          </p:cNvPr>
          <p:cNvSpPr/>
          <p:nvPr/>
        </p:nvSpPr>
        <p:spPr>
          <a:xfrm>
            <a:off x="1822450" y="304800"/>
            <a:ext cx="8547100" cy="148336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El listado de los números generados. </a:t>
            </a:r>
            <a:br>
              <a:rPr lang="es-ES" dirty="0"/>
            </a:br>
            <a:br>
              <a:rPr lang="es-ES" dirty="0"/>
            </a:b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CE3ABC-1BD5-4E4A-A610-A5D54DF168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87"/>
          <a:stretch/>
        </p:blipFill>
        <p:spPr>
          <a:xfrm>
            <a:off x="604006" y="1585519"/>
            <a:ext cx="10626813" cy="476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9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CD8332E-6C18-4FF7-8B7F-7CFD8ECF2B7A}"/>
              </a:ext>
            </a:extLst>
          </p:cNvPr>
          <p:cNvSpPr/>
          <p:nvPr/>
        </p:nvSpPr>
        <p:spPr>
          <a:xfrm>
            <a:off x="2219960" y="294640"/>
            <a:ext cx="8341360" cy="146304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El listado de los números generados ordenados ascendente y descendentemente</a:t>
            </a:r>
            <a:r>
              <a:rPr lang="es-ES" sz="2000" b="1" i="0" dirty="0">
                <a:effectLst/>
                <a:latin typeface="Arial" panose="020B0604020202020204" pitchFamily="34" charset="0"/>
              </a:rPr>
              <a:t>.</a:t>
            </a:r>
            <a:r>
              <a:rPr lang="es-ES" sz="2000" b="1" i="0" dirty="0">
                <a:effectLst/>
                <a:latin typeface="Courier New" panose="02070309020205020404" pitchFamily="49" charset="0"/>
              </a:rPr>
              <a:t> </a:t>
            </a:r>
            <a:endParaRPr lang="es-EC" sz="20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C054A7B-AD8E-4143-BB88-222A5044D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544" y="3159760"/>
            <a:ext cx="5172569" cy="290957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0616656-A91D-45B6-98D8-44A3776FF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9" y="2080470"/>
            <a:ext cx="6019111" cy="33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6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20BF33C-206C-460C-A79E-36CA828888F4}"/>
              </a:ext>
            </a:extLst>
          </p:cNvPr>
          <p:cNvSpPr/>
          <p:nvPr/>
        </p:nvSpPr>
        <p:spPr>
          <a:xfrm>
            <a:off x="1925320" y="406400"/>
            <a:ext cx="8341360" cy="146304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El listado de los números generados que son pares</a:t>
            </a:r>
            <a:r>
              <a:rPr lang="es-ES" sz="32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endParaRPr lang="es-EC" sz="3200" b="1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605E871-059A-489D-9670-ED2EEE0BC6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3"/>
          <a:stretch/>
        </p:blipFill>
        <p:spPr>
          <a:xfrm>
            <a:off x="691997" y="2392820"/>
            <a:ext cx="10915295" cy="274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9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38DADF0-845B-4739-83A2-7360C45939EA}"/>
              </a:ext>
            </a:extLst>
          </p:cNvPr>
          <p:cNvSpPr/>
          <p:nvPr/>
        </p:nvSpPr>
        <p:spPr>
          <a:xfrm>
            <a:off x="2138680" y="264160"/>
            <a:ext cx="8341360" cy="146304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El listado de los números generados que son impares</a:t>
            </a:r>
            <a:r>
              <a:rPr lang="es-ES" sz="32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endParaRPr lang="es-EC" sz="3200" b="1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E8C5641-9186-48A6-B115-F267AD57C3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3667"/>
          <a:stretch/>
        </p:blipFill>
        <p:spPr>
          <a:xfrm>
            <a:off x="606431" y="2064717"/>
            <a:ext cx="10746788" cy="280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94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44BC83C-90C5-4507-A6B2-5ECB69E4FBBB}"/>
              </a:ext>
            </a:extLst>
          </p:cNvPr>
          <p:cNvSpPr/>
          <p:nvPr/>
        </p:nvSpPr>
        <p:spPr>
          <a:xfrm>
            <a:off x="2138680" y="264160"/>
            <a:ext cx="8341360" cy="146304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El listado de los números generados que son primos</a:t>
            </a:r>
            <a:r>
              <a:rPr lang="es-ES" sz="3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endParaRPr lang="es-EC" sz="3200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090B841-85DC-43B1-9417-D4531A626D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34"/>
          <a:stretch/>
        </p:blipFill>
        <p:spPr>
          <a:xfrm>
            <a:off x="385380" y="1959109"/>
            <a:ext cx="11353071" cy="317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5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B1AAB92-8A83-482B-871D-B580730A50C3}"/>
              </a:ext>
            </a:extLst>
          </p:cNvPr>
          <p:cNvSpPr/>
          <p:nvPr/>
        </p:nvSpPr>
        <p:spPr>
          <a:xfrm>
            <a:off x="2138680" y="264160"/>
            <a:ext cx="8341360" cy="146304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El listado de los números generados que son deficientes</a:t>
            </a:r>
            <a:r>
              <a:rPr lang="es-ES" sz="3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endParaRPr lang="es-EC" sz="3200" b="1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972D291-1FC3-4674-9340-7398491593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18"/>
          <a:stretch/>
        </p:blipFill>
        <p:spPr>
          <a:xfrm>
            <a:off x="324748" y="2077533"/>
            <a:ext cx="11327560" cy="392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6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469B62C-6B9C-4F80-B83B-DBCB0EC42E0B}"/>
              </a:ext>
            </a:extLst>
          </p:cNvPr>
          <p:cNvSpPr/>
          <p:nvPr/>
        </p:nvSpPr>
        <p:spPr>
          <a:xfrm>
            <a:off x="2138680" y="264160"/>
            <a:ext cx="8341360" cy="146304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El listado de los números generados que son perfectos</a:t>
            </a:r>
            <a:br>
              <a:rPr lang="es-ES" sz="3200" dirty="0">
                <a:solidFill>
                  <a:schemeClr val="bg1"/>
                </a:solidFill>
              </a:rPr>
            </a:br>
            <a:endParaRPr lang="es-EC" sz="3200" b="1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0102320-3AE3-443F-A73D-DA652C6D73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44"/>
          <a:stretch/>
        </p:blipFill>
        <p:spPr>
          <a:xfrm>
            <a:off x="311604" y="1815849"/>
            <a:ext cx="11454333" cy="397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068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252</Words>
  <Application>Microsoft Office PowerPoint</Application>
  <PresentationFormat>Panorámica</PresentationFormat>
  <Paragraphs>29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RENNY STEVEN POMA MEDINA</dc:creator>
  <cp:lastModifiedBy>SALA A</cp:lastModifiedBy>
  <cp:revision>5</cp:revision>
  <dcterms:created xsi:type="dcterms:W3CDTF">2022-04-15T00:04:24Z</dcterms:created>
  <dcterms:modified xsi:type="dcterms:W3CDTF">2022-04-15T01:08:40Z</dcterms:modified>
</cp:coreProperties>
</file>