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56D0-0DA8-7C10-89D5-BB3349099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527B3-87E6-387B-BCF0-394A4D27C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B0D11-9184-5992-D447-8F50FE46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CB3-EB0D-4B2C-84C8-8C3A8D2B5537}" type="datetimeFigureOut">
              <a:rPr lang="en-IE" smtClean="0"/>
              <a:t>04/10/2023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0078-FE8C-311D-ABF6-70D96A3F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91021-2169-2BAF-3A07-47A24F5A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14F-54C4-4D7F-ABBF-42F66592C9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392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0C22-F6D3-CC0F-54DB-4411CC97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02BCF-6D1A-17D4-44A1-E6EB82CBE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E7C3C-6AE5-7DC8-78A2-D996F932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CB3-EB0D-4B2C-84C8-8C3A8D2B5537}" type="datetimeFigureOut">
              <a:rPr lang="en-IE" smtClean="0"/>
              <a:t>04/10/2023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DFD18-C234-3B50-FAED-2F0403E8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E1D65-71C8-E030-217C-D9F23D10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14F-54C4-4D7F-ABBF-42F66592C9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100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9C418-BB99-982F-0600-453167EEB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170D5-7E55-887A-A73F-4E851552E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E25E6-711D-8ECD-B009-47342E85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CB3-EB0D-4B2C-84C8-8C3A8D2B5537}" type="datetimeFigureOut">
              <a:rPr lang="en-IE" smtClean="0"/>
              <a:t>04/10/2023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D8840-3A8B-513D-A345-E5438092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097F3-3C44-7B8B-25AC-3E806625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14F-54C4-4D7F-ABBF-42F66592C9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534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9E8-4491-23E9-1583-359B2EB9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2CFAF-9946-69DE-44EE-C7DF9F2FE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E19AD-6EC5-B814-0FF6-59DE17CD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CB3-EB0D-4B2C-84C8-8C3A8D2B5537}" type="datetimeFigureOut">
              <a:rPr lang="en-IE" smtClean="0"/>
              <a:t>04/10/2023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92050-9B12-B6EB-CC47-58D15580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F6CDA-B43D-AC71-1113-0987CDCA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14F-54C4-4D7F-ABBF-42F66592C9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073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6325-6F83-C068-BED9-829080277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669A2-634C-67BD-DD81-88D295DCC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1C012-7714-90D3-4054-FA4B6A92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CB3-EB0D-4B2C-84C8-8C3A8D2B5537}" type="datetimeFigureOut">
              <a:rPr lang="en-IE" smtClean="0"/>
              <a:t>04/10/2023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582C-7C13-8223-F3C8-2D2F8CF2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2B98E-275C-9728-BA9C-4B274260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14F-54C4-4D7F-ABBF-42F66592C9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024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5E7F-154D-F3D8-3D35-D1A74FA3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E5FB-D925-30D4-A16F-25E2C327C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D6607-5877-D8A2-ECE2-475D60655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7EA28-4D06-EE54-B3CA-8B930454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CB3-EB0D-4B2C-84C8-8C3A8D2B5537}" type="datetimeFigureOut">
              <a:rPr lang="en-IE" smtClean="0"/>
              <a:t>04/10/2023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D4B27-D3AB-A011-1DB1-03CAA551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641C2-109B-5994-1015-7BB22806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14F-54C4-4D7F-ABBF-42F66592C9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00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8251-E7A4-51E7-BD6B-37D42B9E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FCF34-E765-94FA-B97C-A4537711A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A6D50-31ED-E396-3AA9-FB57A4EC8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1F8C2-802E-08CB-7DB6-99FDBE7B3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7DAB8-D8C4-7C33-9426-A1A5EDCEC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EB065-CF71-3690-A176-674CFAE7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CB3-EB0D-4B2C-84C8-8C3A8D2B5537}" type="datetimeFigureOut">
              <a:rPr lang="en-IE" smtClean="0"/>
              <a:t>04/10/2023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C26F2-70C2-0DFA-BE4F-F663E2D8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65D4A-09E7-7B50-174E-5AF8C6A2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14F-54C4-4D7F-ABBF-42F66592C9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013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E61D-7441-C30F-04BF-D49F6331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EE3DD-7844-B7D9-1CCC-97407734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CB3-EB0D-4B2C-84C8-8C3A8D2B5537}" type="datetimeFigureOut">
              <a:rPr lang="en-IE" smtClean="0"/>
              <a:t>04/10/2023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C0B95-5CCE-8B42-64A7-08644C59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80B74-546C-225B-7188-488625BF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14F-54C4-4D7F-ABBF-42F66592C9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698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8483D-2299-0BFF-699E-B067A8DB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CB3-EB0D-4B2C-84C8-8C3A8D2B5537}" type="datetimeFigureOut">
              <a:rPr lang="en-IE" smtClean="0"/>
              <a:t>04/10/2023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FF51E-1C35-A5A0-3A4E-F4DA2251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77AF4-64CB-C798-E489-CCA7B8C0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14F-54C4-4D7F-ABBF-42F66592C9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368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038D-D642-8E33-E8A7-02399C70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E7B30-5B3A-FFD4-FE80-492631AD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6567F-3DE9-8E80-BC11-531CAE73F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F2C11-44BE-DD85-276A-5DB00162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CB3-EB0D-4B2C-84C8-8C3A8D2B5537}" type="datetimeFigureOut">
              <a:rPr lang="en-IE" smtClean="0"/>
              <a:t>04/10/2023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BF24A-D660-60EB-E716-5DFFE1F5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932CF-DCE9-DB9F-337B-A85A15E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14F-54C4-4D7F-ABBF-42F66592C9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137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D084-CBEA-4229-2C0E-F57397CD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B8BEF-25A0-E6B1-3509-325ADFB78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EDD20-B64C-4D5E-1C19-83EEDF216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05F22-EA22-F22D-110C-6DE81E1C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CB3-EB0D-4B2C-84C8-8C3A8D2B5537}" type="datetimeFigureOut">
              <a:rPr lang="en-IE" smtClean="0"/>
              <a:t>04/10/2023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97341-E02A-2B9A-CE28-487B29CB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815D8-710F-B78A-D4E1-588CB030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D814F-54C4-4D7F-ABBF-42F66592C9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144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15D73-5840-15BE-1F03-6EADE4F5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08D91-7983-1141-D9B4-E5EC35024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0C2E-B94B-EECA-6AE4-8290A9DB2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9CB3-EB0D-4B2C-84C8-8C3A8D2B5537}" type="datetimeFigureOut">
              <a:rPr lang="en-IE" smtClean="0"/>
              <a:t>04/10/2023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C1B25-989F-80E7-E22D-25854B3C3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DFE0-945C-FA55-7121-AE64B2D32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D814F-54C4-4D7F-ABBF-42F66592C9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28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8DD1-26F9-1499-D891-F50CD9AC4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C56C8-2002-F10C-325B-DC872B28A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859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05A8EE-6E50-4D1A-6485-E16A769D19D3}"/>
              </a:ext>
            </a:extLst>
          </p:cNvPr>
          <p:cNvSpPr/>
          <p:nvPr/>
        </p:nvSpPr>
        <p:spPr>
          <a:xfrm>
            <a:off x="4429125" y="733425"/>
            <a:ext cx="3243263" cy="55530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B641F-0BF0-CC87-963A-627A9F2BC74A}"/>
              </a:ext>
            </a:extLst>
          </p:cNvPr>
          <p:cNvSpPr txBox="1"/>
          <p:nvPr/>
        </p:nvSpPr>
        <p:spPr>
          <a:xfrm>
            <a:off x="4408387" y="170896"/>
            <a:ext cx="328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Architecture Diagram</a:t>
            </a:r>
            <a:endParaRPr lang="en-IE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E8BDC-09B4-73B4-5DDC-F78E42F3484A}"/>
              </a:ext>
            </a:extLst>
          </p:cNvPr>
          <p:cNvSpPr txBox="1"/>
          <p:nvPr/>
        </p:nvSpPr>
        <p:spPr>
          <a:xfrm>
            <a:off x="4581500" y="1012054"/>
            <a:ext cx="2938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Esp32 Server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>
                <a:highlight>
                  <a:srgbClr val="00FF00"/>
                </a:highlight>
              </a:rPr>
              <a:t>Web Server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>
                <a:highlight>
                  <a:srgbClr val="FF0000"/>
                </a:highlight>
              </a:rPr>
              <a:t>Wi-Fi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>
                <a:highlight>
                  <a:srgbClr val="FFFF00"/>
                </a:highlight>
              </a:rPr>
              <a:t>ThingSpeak Graphs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>
                <a:highlight>
                  <a:srgbClr val="C0C0C0"/>
                </a:highlight>
              </a:rPr>
              <a:t>HTML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>
                <a:highlight>
                  <a:srgbClr val="00FFFF"/>
                </a:highlight>
              </a:rPr>
              <a:t>Arduino</a:t>
            </a:r>
          </a:p>
        </p:txBody>
      </p:sp>
      <p:pic>
        <p:nvPicPr>
          <p:cNvPr id="8" name="Graphic 7" descr="Wi-Fi with solid fill">
            <a:extLst>
              <a:ext uri="{FF2B5EF4-FFF2-40B4-BE49-F238E27FC236}">
                <a16:creationId xmlns:a16="http://schemas.microsoft.com/office/drawing/2014/main" id="{7145B3F6-1272-06EF-D6FA-F92C0DB51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641052">
            <a:off x="7485953" y="276225"/>
            <a:ext cx="914400" cy="914400"/>
          </a:xfrm>
          <a:prstGeom prst="rect">
            <a:avLst/>
          </a:prstGeom>
        </p:spPr>
      </p:pic>
      <p:pic>
        <p:nvPicPr>
          <p:cNvPr id="10" name="Graphic 9" descr="Computer outline">
            <a:extLst>
              <a:ext uri="{FF2B5EF4-FFF2-40B4-BE49-F238E27FC236}">
                <a16:creationId xmlns:a16="http://schemas.microsoft.com/office/drawing/2014/main" id="{AECFCA12-E9FC-4F5F-5B4E-7A0D5F1B3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5367" y="0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4690F00-CBD6-D8D1-AADA-70D1A872458F}"/>
              </a:ext>
            </a:extLst>
          </p:cNvPr>
          <p:cNvSpPr/>
          <p:nvPr/>
        </p:nvSpPr>
        <p:spPr>
          <a:xfrm>
            <a:off x="523782" y="1012054"/>
            <a:ext cx="1890944" cy="52378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E78B4-B50C-2D44-CA84-85C248DC5E0E}"/>
              </a:ext>
            </a:extLst>
          </p:cNvPr>
          <p:cNvSpPr txBox="1"/>
          <p:nvPr/>
        </p:nvSpPr>
        <p:spPr>
          <a:xfrm>
            <a:off x="568765" y="1089279"/>
            <a:ext cx="173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(PTM) Switch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B65E86-96BF-60C6-1173-46E55B972941}"/>
              </a:ext>
            </a:extLst>
          </p:cNvPr>
          <p:cNvSpPr/>
          <p:nvPr/>
        </p:nvSpPr>
        <p:spPr>
          <a:xfrm>
            <a:off x="523782" y="2430234"/>
            <a:ext cx="1890944" cy="52378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(HC-SR04) Ultrasonic Sensor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B9B8C8-E4D4-5E83-66BC-702C1C55F361}"/>
              </a:ext>
            </a:extLst>
          </p:cNvPr>
          <p:cNvSpPr/>
          <p:nvPr/>
        </p:nvSpPr>
        <p:spPr>
          <a:xfrm>
            <a:off x="523782" y="3768985"/>
            <a:ext cx="1890944" cy="52378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(HX711) Strain Gauge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DD394F-B623-2549-8FFA-149AABA2B55D}"/>
              </a:ext>
            </a:extLst>
          </p:cNvPr>
          <p:cNvSpPr/>
          <p:nvPr/>
        </p:nvSpPr>
        <p:spPr>
          <a:xfrm>
            <a:off x="523782" y="5107736"/>
            <a:ext cx="1890944" cy="8572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(DHT11) Temperature Humidity Sensor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C3DB03-75DE-9440-90F7-90467BF89352}"/>
              </a:ext>
            </a:extLst>
          </p:cNvPr>
          <p:cNvSpPr/>
          <p:nvPr/>
        </p:nvSpPr>
        <p:spPr>
          <a:xfrm>
            <a:off x="9090733" y="1012053"/>
            <a:ext cx="1890944" cy="52378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Stepper Motor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FFEE3C-7CD9-8711-4107-63DD477FB768}"/>
              </a:ext>
            </a:extLst>
          </p:cNvPr>
          <p:cNvSpPr/>
          <p:nvPr/>
        </p:nvSpPr>
        <p:spPr>
          <a:xfrm>
            <a:off x="9090733" y="2407471"/>
            <a:ext cx="1890944" cy="52378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712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34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EDMOND WILKINSON - STUDENT</dc:creator>
  <cp:lastModifiedBy>EDMOND WILKINSON - STUDENT</cp:lastModifiedBy>
  <cp:revision>1</cp:revision>
  <dcterms:created xsi:type="dcterms:W3CDTF">2023-10-04T17:18:08Z</dcterms:created>
  <dcterms:modified xsi:type="dcterms:W3CDTF">2023-10-05T10:46:52Z</dcterms:modified>
</cp:coreProperties>
</file>