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1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BC4A-161B-41CA-B6CB-9FF36BB37BE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46BE-DEEF-4445-9929-B021E658F87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534400" cy="647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ângulo 3"/>
          <p:cNvSpPr/>
          <p:nvPr/>
        </p:nvSpPr>
        <p:spPr>
          <a:xfrm>
            <a:off x="304800" y="304800"/>
            <a:ext cx="8382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ângulo 4"/>
          <p:cNvSpPr/>
          <p:nvPr/>
        </p:nvSpPr>
        <p:spPr>
          <a:xfrm>
            <a:off x="838200" y="457200"/>
            <a:ext cx="1066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ângulo 5"/>
          <p:cNvSpPr/>
          <p:nvPr/>
        </p:nvSpPr>
        <p:spPr>
          <a:xfrm>
            <a:off x="2133600" y="533400"/>
            <a:ext cx="62484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ângulo 6"/>
          <p:cNvSpPr/>
          <p:nvPr/>
        </p:nvSpPr>
        <p:spPr>
          <a:xfrm>
            <a:off x="2286000" y="685800"/>
            <a:ext cx="5943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2286000" y="1371600"/>
            <a:ext cx="59436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ângulo 8"/>
          <p:cNvSpPr/>
          <p:nvPr/>
        </p:nvSpPr>
        <p:spPr>
          <a:xfrm>
            <a:off x="2286000" y="1676400"/>
            <a:ext cx="5943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ângulo 9"/>
          <p:cNvSpPr/>
          <p:nvPr/>
        </p:nvSpPr>
        <p:spPr>
          <a:xfrm>
            <a:off x="304800" y="2819400"/>
            <a:ext cx="8382000" cy="381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3000" y="137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ângulo 11"/>
          <p:cNvSpPr/>
          <p:nvPr/>
        </p:nvSpPr>
        <p:spPr>
          <a:xfrm>
            <a:off x="457200" y="2895600"/>
            <a:ext cx="22860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ângulo 12"/>
          <p:cNvSpPr/>
          <p:nvPr/>
        </p:nvSpPr>
        <p:spPr>
          <a:xfrm>
            <a:off x="2895600" y="2895600"/>
            <a:ext cx="55626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ângulo 13"/>
          <p:cNvSpPr/>
          <p:nvPr/>
        </p:nvSpPr>
        <p:spPr>
          <a:xfrm>
            <a:off x="3048000" y="3048000"/>
            <a:ext cx="518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ângulo 14"/>
          <p:cNvSpPr/>
          <p:nvPr/>
        </p:nvSpPr>
        <p:spPr>
          <a:xfrm>
            <a:off x="3048000" y="3429000"/>
            <a:ext cx="1676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ângulo 15"/>
          <p:cNvSpPr/>
          <p:nvPr/>
        </p:nvSpPr>
        <p:spPr>
          <a:xfrm>
            <a:off x="3048000" y="3733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ângulo 16"/>
          <p:cNvSpPr/>
          <p:nvPr/>
        </p:nvSpPr>
        <p:spPr>
          <a:xfrm>
            <a:off x="3048000" y="4191000"/>
            <a:ext cx="525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ângulo 17"/>
          <p:cNvSpPr/>
          <p:nvPr/>
        </p:nvSpPr>
        <p:spPr>
          <a:xfrm>
            <a:off x="3048000" y="5105400"/>
            <a:ext cx="525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ângulo 18"/>
          <p:cNvSpPr/>
          <p:nvPr/>
        </p:nvSpPr>
        <p:spPr>
          <a:xfrm>
            <a:off x="6858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ângulo 19"/>
          <p:cNvSpPr/>
          <p:nvPr/>
        </p:nvSpPr>
        <p:spPr>
          <a:xfrm>
            <a:off x="685800" y="42672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ângulo 20"/>
          <p:cNvSpPr/>
          <p:nvPr/>
        </p:nvSpPr>
        <p:spPr>
          <a:xfrm>
            <a:off x="685800" y="49530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Apresentação no Ecrã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GalvMedLab</dc:creator>
  <cp:lastModifiedBy>GalvMedLab</cp:lastModifiedBy>
  <cp:revision>26</cp:revision>
  <dcterms:created xsi:type="dcterms:W3CDTF">2022-04-19T06:20:29Z</dcterms:created>
  <dcterms:modified xsi:type="dcterms:W3CDTF">2022-04-19T10:33:27Z</dcterms:modified>
</cp:coreProperties>
</file>