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3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30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42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88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8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3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40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127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4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44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B380D0-34EA-48B9-BC0A-3098CBB324DD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AE8FB2-E728-409D-A91F-C453DE60E32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eogja97YRg&amp;ab_channel=AplicarEscoladeEngenharia" TargetMode="External"/><Relationship Id="rId2" Type="http://schemas.openxmlformats.org/officeDocument/2006/relationships/hyperlink" Target="https://www.youtube.com/watch?v=f0lZpcRuWxo&amp;ab_channel=JohnyGaldinohttps:/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FD132-5550-45FF-8F61-5539FC0FC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Controlo de pressão de uma bomba de água-TS3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6E0BD-CD60-4902-89E8-426CC4A0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Andreia silva n36920</a:t>
            </a:r>
          </a:p>
          <a:p>
            <a:r>
              <a:rPr lang="pt-PT" dirty="0"/>
              <a:t>Elias </a:t>
            </a:r>
            <a:r>
              <a:rPr lang="pt-PT" dirty="0" err="1"/>
              <a:t>bionto</a:t>
            </a:r>
            <a:r>
              <a:rPr lang="pt-PT" dirty="0"/>
              <a:t> n49138</a:t>
            </a:r>
          </a:p>
          <a:p>
            <a:r>
              <a:rPr lang="pt-PT" dirty="0"/>
              <a:t>Edmilson soares n</a:t>
            </a:r>
          </a:p>
        </p:txBody>
      </p:sp>
    </p:spTree>
    <p:extLst>
      <p:ext uri="{BB962C8B-B14F-4D97-AF65-F5344CB8AC3E}">
        <p14:creationId xmlns:p14="http://schemas.microsoft.com/office/powerpoint/2010/main" val="36310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E22CA6-AF36-4A0F-B3A6-05E01635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What is our challenge/problem? Why is it important?</a:t>
            </a:r>
            <a:endParaRPr lang="pt-PT" sz="28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7F3883-3EAD-4088-A74A-68997937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E8E5441-DE9A-4989-ADEC-19DAF1087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4" t="24929" r="21251" b="5005"/>
          <a:stretch/>
        </p:blipFill>
        <p:spPr>
          <a:xfrm>
            <a:off x="4742017" y="1102236"/>
            <a:ext cx="6798082" cy="46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6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628F3-4DC2-404F-A36C-EEDD49C4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 general terms, how are these solutions implemented?</a:t>
            </a:r>
            <a:endParaRPr lang="pt-PT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AE8B3B-6454-4A62-88E6-ADE4B78C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B791798-91F2-4C39-B86B-BCC54E8B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24179"/>
            <a:ext cx="6798082" cy="48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A6624-173D-4A19-BDA5-87187C17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Regarding the information we found: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/>
              <a:t>Have these solutions already been tested? </a:t>
            </a:r>
            <a:br>
              <a:rPr lang="en-US" sz="1800" dirty="0"/>
            </a:br>
            <a:r>
              <a:rPr lang="en-US" sz="1800" dirty="0"/>
              <a:t>What problems have been identified? </a:t>
            </a:r>
            <a:br>
              <a:rPr lang="en-US" sz="1800" dirty="0"/>
            </a:br>
            <a:r>
              <a:rPr lang="en-US" sz="1800" dirty="0"/>
              <a:t>What are the advantages of these solutions? </a:t>
            </a:r>
            <a:br>
              <a:rPr lang="en-US" sz="1800" dirty="0"/>
            </a:br>
            <a:r>
              <a:rPr lang="en-US" sz="1800" dirty="0"/>
              <a:t> What are the limitations/difficulties? </a:t>
            </a:r>
            <a:br>
              <a:rPr lang="en-US" sz="1800" dirty="0"/>
            </a:br>
            <a:r>
              <a:rPr lang="en-US" sz="1800" dirty="0"/>
              <a:t>Are they relevant for our challenge/problem? </a:t>
            </a:r>
            <a:br>
              <a:rPr lang="en-US" sz="1800" dirty="0"/>
            </a:br>
            <a:r>
              <a:rPr lang="en-US" sz="1800" dirty="0"/>
              <a:t>May we start from them?</a:t>
            </a:r>
            <a:endParaRPr lang="pt-PT" sz="1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5AC722-D7E6-4458-83E3-4E4C4A99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t-PT" dirty="0">
                <a:hlinkClick r:id="rId2"/>
              </a:rPr>
              <a:t>https://www.youtube.com/watch?v=f0lZpcRuWxo&amp;ab_channel=JohnyGaldinohttps://</a:t>
            </a:r>
            <a:endParaRPr lang="pt-PT" dirty="0"/>
          </a:p>
          <a:p>
            <a:r>
              <a:rPr lang="pt-PT" dirty="0">
                <a:hlinkClick r:id="rId3"/>
              </a:rPr>
              <a:t>www.youtube.com/watch?v=ieogja97YRg&amp;ab_channel=AplicarEscoladeEngenharia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80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D5283-2AD7-48FA-9F7C-5FA803B2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most suitable macro?</a:t>
            </a:r>
            <a:br>
              <a:rPr lang="en-US" dirty="0"/>
            </a:br>
            <a:r>
              <a:rPr lang="en-US" dirty="0"/>
              <a:t>What is the control variable? What is the set point? How can I set it?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6FE7A2-E236-43F7-8CEF-D007A1AE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69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F6030-D564-4E1C-928F-2DE23A38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parameters to adjust?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C870AF-B4C5-4853-915C-85E2CF33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planilha</a:t>
            </a:r>
          </a:p>
        </p:txBody>
      </p:sp>
    </p:spTree>
    <p:extLst>
      <p:ext uri="{BB962C8B-B14F-4D97-AF65-F5344CB8AC3E}">
        <p14:creationId xmlns:p14="http://schemas.microsoft.com/office/powerpoint/2010/main" val="163132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F7877-832A-4D2A-ACC9-ABA779C9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connections do I have to make? How?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5D347F-476D-4483-870A-232997E6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664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299E259009E042B81C6959F54D6F4C" ma:contentTypeVersion="4" ma:contentTypeDescription="Criar um novo documento." ma:contentTypeScope="" ma:versionID="5b66a29181cdaf92d419fbfe51e5c294">
  <xsd:schema xmlns:xsd="http://www.w3.org/2001/XMLSchema" xmlns:xs="http://www.w3.org/2001/XMLSchema" xmlns:p="http://schemas.microsoft.com/office/2006/metadata/properties" xmlns:ns3="aa3a4be1-6e94-4069-a9c6-6c9da78d36c7" targetNamespace="http://schemas.microsoft.com/office/2006/metadata/properties" ma:root="true" ma:fieldsID="dc12bf3afd1100c9d43002fed599bc96" ns3:_="">
    <xsd:import namespace="aa3a4be1-6e94-4069-a9c6-6c9da78d36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a4be1-6e94-4069-a9c6-6c9da78d3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E8EB53-9022-4DAA-9350-199CA2BD4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a4be1-6e94-4069-a9c6-6c9da78d36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B5B18F-69E1-4C7C-90AB-A194160F96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E028C-2D48-4925-95A7-B6DD79249030}">
  <ds:schemaRefs>
    <ds:schemaRef ds:uri="aa3a4be1-6e94-4069-a9c6-6c9da78d36c7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178</Words>
  <Application>Microsoft Office PowerPoint</Application>
  <PresentationFormat>Ecrã Panorâmico</PresentationFormat>
  <Paragraphs>13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Retrospetiva</vt:lpstr>
      <vt:lpstr>Controlo de pressão de uma bomba de água-TS3 </vt:lpstr>
      <vt:lpstr>What is our challenge/problem? Why is it important?</vt:lpstr>
      <vt:lpstr>In general terms, how are these solutions implemented?</vt:lpstr>
      <vt:lpstr>Regarding the information we found:  Have these solutions already been tested?  What problems have been identified?  What are the advantages of these solutions?   What are the limitations/difficulties?  Are they relevant for our challenge/problem?  May we start from them?</vt:lpstr>
      <vt:lpstr>What is the most suitable macro? What is the control variable? What is the set point? How can I set it?</vt:lpstr>
      <vt:lpstr>What are the main parameters to adjust?</vt:lpstr>
      <vt:lpstr>What connections do I have to make? 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Controlo de pressão de uma bomba de água-TS3 </dc:title>
  <dc:creator>Andreia Isabel Silva</dc:creator>
  <cp:lastModifiedBy>Andreia Isabel Silva</cp:lastModifiedBy>
  <cp:revision>1</cp:revision>
  <dcterms:created xsi:type="dcterms:W3CDTF">2021-11-30T19:02:14Z</dcterms:created>
  <dcterms:modified xsi:type="dcterms:W3CDTF">2021-11-30T19:28:17Z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0x01010021299E259009E042B81C6959F54D6F4C</vt:lpwstr>
  </property>
</Properties>
</file>