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LH+Thd12UNXPyxo/B0jPIckH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20746A-C341-43C9-BAB3-3527FC19EF8C}">
  <a:tblStyle styleId="{A820746A-C341-43C9-BAB3-3527FC19EF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0" Type="http://schemas.openxmlformats.org/officeDocument/2006/relationships/slide" Target="/ppt/slides/slide3.xml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4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11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1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4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13.xml"/><Relationship Id="rId8" Type="http://schemas.openxmlformats.org/officeDocument/2006/relationships/slide" Target="/ppt/slides/slide5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1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4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slide" Target="/ppt/slides/slide15.xml"/><Relationship Id="rId13" Type="http://schemas.openxmlformats.org/officeDocument/2006/relationships/slide" Target="/ppt/slides/slide16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4.xml"/><Relationship Id="rId14" Type="http://schemas.openxmlformats.org/officeDocument/2006/relationships/slide" Target="/ppt/slides/slide2.xml"/><Relationship Id="rId5" Type="http://schemas.openxmlformats.org/officeDocument/2006/relationships/slide" Target="/ppt/slides/slide4.xml"/><Relationship Id="rId6" Type="http://schemas.openxmlformats.org/officeDocument/2006/relationships/image" Target="../media/image10.png"/><Relationship Id="rId7" Type="http://schemas.openxmlformats.org/officeDocument/2006/relationships/slide" Target="/ppt/slides/slide5.xml"/><Relationship Id="rId8" Type="http://schemas.openxmlformats.org/officeDocument/2006/relationships/slide" Target="/ppt/slides/slide16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5.xm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" Target="/ppt/slides/slide4.xml"/><Relationship Id="rId8" Type="http://schemas.openxmlformats.org/officeDocument/2006/relationships/slide" Target="/ppt/slides/slide4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7.xml"/><Relationship Id="rId13" Type="http://schemas.openxmlformats.org/officeDocument/2006/relationships/slide" Target="/ppt/slides/slide14.xml"/><Relationship Id="rId12" Type="http://schemas.openxmlformats.org/officeDocument/2006/relationships/slide" Target="/ppt/slides/slide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image" Target="../media/image10.png"/><Relationship Id="rId7" Type="http://schemas.openxmlformats.org/officeDocument/2006/relationships/slide" Target="/ppt/slides/slide5.xml"/><Relationship Id="rId8" Type="http://schemas.openxmlformats.org/officeDocument/2006/relationships/slide" Target="/ppt/slides/slide14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14.xml"/><Relationship Id="rId5" Type="http://schemas.openxmlformats.org/officeDocument/2006/relationships/image" Target="../media/image10.png"/><Relationship Id="rId6" Type="http://schemas.openxmlformats.org/officeDocument/2006/relationships/slide" Target="/ppt/slides/slide1.xml"/><Relationship Id="rId7" Type="http://schemas.openxmlformats.org/officeDocument/2006/relationships/slide" Target="/ppt/slides/slide4.xml"/><Relationship Id="rId8" Type="http://schemas.openxmlformats.org/officeDocument/2006/relationships/slide" Target="/ppt/slides/slide5.xm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1" Type="http://schemas.openxmlformats.org/officeDocument/2006/relationships/slide" Target="/ppt/slides/slide4.xml"/><Relationship Id="rId10" Type="http://schemas.openxmlformats.org/officeDocument/2006/relationships/slide" Target="/ppt/slides/slide1.xml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8.png"/><Relationship Id="rId12" Type="http://schemas.openxmlformats.org/officeDocument/2006/relationships/slide" Target="/ppt/slides/slide2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1" Type="http://schemas.openxmlformats.org/officeDocument/2006/relationships/slide" Target="/ppt/slides/slide18.xml"/><Relationship Id="rId10" Type="http://schemas.openxmlformats.org/officeDocument/2006/relationships/slide" Target="/ppt/slides/slide4.xml"/><Relationship Id="rId12" Type="http://schemas.openxmlformats.org/officeDocument/2006/relationships/slide" Target="/ppt/slides/slide20.xml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1.xml"/><Relationship Id="rId13" Type="http://schemas.openxmlformats.org/officeDocument/2006/relationships/slide" Target="/ppt/slides/slide2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5.xml"/><Relationship Id="rId7" Type="http://schemas.openxmlformats.org/officeDocument/2006/relationships/slide" Target="/ppt/slides/slide14.xml"/><Relationship Id="rId8" Type="http://schemas.openxmlformats.org/officeDocument/2006/relationships/slide" Target="/ppt/slides/slide16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6.xml"/><Relationship Id="rId13" Type="http://schemas.openxmlformats.org/officeDocument/2006/relationships/slide" Target="/ppt/slides/slide12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slide" Target="/ppt/slides/slide1.xml"/><Relationship Id="rId14" Type="http://schemas.openxmlformats.org/officeDocument/2006/relationships/slide" Target="/ppt/slides/slide14.xml"/><Relationship Id="rId17" Type="http://schemas.openxmlformats.org/officeDocument/2006/relationships/slide" Target="/ppt/slides/slide2.xml"/><Relationship Id="rId16" Type="http://schemas.openxmlformats.org/officeDocument/2006/relationships/slide" Target="/ppt/slides/slide16.xml"/><Relationship Id="rId5" Type="http://schemas.openxmlformats.org/officeDocument/2006/relationships/slide" Target="/ppt/slides/slide4.xml"/><Relationship Id="rId6" Type="http://schemas.openxmlformats.org/officeDocument/2006/relationships/image" Target="../media/image10.png"/><Relationship Id="rId7" Type="http://schemas.openxmlformats.org/officeDocument/2006/relationships/slide" Target="/ppt/slides/slide14.xml"/><Relationship Id="rId8" Type="http://schemas.openxmlformats.org/officeDocument/2006/relationships/slide" Target="/ppt/slides/slide16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1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/ppt/slides/slide14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slide" Target="/ppt/slides/slide5.xml"/><Relationship Id="rId8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3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07" name="Google Shape;10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11" name="Google Shape;1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8" name="Google Shape;118;p1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>
            <a:hlinkClick action="ppaction://hlinksldjump" r:id="rId10"/>
          </p:cNvPr>
          <p:cNvSpPr/>
          <p:nvPr/>
        </p:nvSpPr>
        <p:spPr>
          <a:xfrm>
            <a:off x="9351795" y="1649137"/>
            <a:ext cx="647757" cy="216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5" name="Google Shape;455;p10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56" name="Google Shape;4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0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10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10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10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3" name="Google Shape;4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10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6" name="Google Shape;466;p10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0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0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0"/>
          <p:cNvSpPr/>
          <p:nvPr/>
        </p:nvSpPr>
        <p:spPr>
          <a:xfrm>
            <a:off x="4158381" y="1307969"/>
            <a:ext cx="3742305" cy="5069971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4219575" y="1340547"/>
            <a:ext cx="56545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10"/>
          <p:cNvCxnSpPr>
            <a:endCxn id="470" idx="3"/>
          </p:cNvCxnSpPr>
          <p:nvPr/>
        </p:nvCxnSpPr>
        <p:spPr>
          <a:xfrm rot="10800000">
            <a:off x="4785031" y="1440574"/>
            <a:ext cx="28914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10"/>
          <p:cNvSpPr txBox="1"/>
          <p:nvPr/>
        </p:nvSpPr>
        <p:spPr>
          <a:xfrm>
            <a:off x="4329489" y="1964430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5256982" y="202147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6809838" y="2013245"/>
            <a:ext cx="433703" cy="2055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7243541" y="2013246"/>
            <a:ext cx="245260" cy="206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6809838" y="2218812"/>
            <a:ext cx="678963" cy="1290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 txBox="1"/>
          <p:nvPr/>
        </p:nvSpPr>
        <p:spPr>
          <a:xfrm>
            <a:off x="5124174" y="1455884"/>
            <a:ext cx="1970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4350743" y="2397009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4350743" y="2713453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5251213" y="243798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5251212" y="276524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0"/>
          <p:cNvSpPr txBox="1"/>
          <p:nvPr/>
        </p:nvSpPr>
        <p:spPr>
          <a:xfrm>
            <a:off x="4382897" y="3049497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0"/>
          <p:cNvSpPr txBox="1"/>
          <p:nvPr/>
        </p:nvSpPr>
        <p:spPr>
          <a:xfrm>
            <a:off x="4386198" y="3359814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5251304" y="3374791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5247786" y="3074705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0"/>
          <p:cNvSpPr txBox="1"/>
          <p:nvPr/>
        </p:nvSpPr>
        <p:spPr>
          <a:xfrm>
            <a:off x="4413101" y="3626733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5156433" y="3679305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5156433" y="3876640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Masculino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5754369" y="3679305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0"/>
          <p:cNvSpPr/>
          <p:nvPr/>
        </p:nvSpPr>
        <p:spPr>
          <a:xfrm>
            <a:off x="5156433" y="4071088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Femenino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0"/>
          <p:cNvSpPr txBox="1"/>
          <p:nvPr/>
        </p:nvSpPr>
        <p:spPr>
          <a:xfrm>
            <a:off x="6090536" y="3649049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0"/>
          <p:cNvSpPr txBox="1"/>
          <p:nvPr/>
        </p:nvSpPr>
        <p:spPr>
          <a:xfrm>
            <a:off x="4385780" y="5560735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5251212" y="5592985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0">
            <a:hlinkClick action="ppaction://hlinksldjump" r:id="rId7"/>
          </p:cNvPr>
          <p:cNvSpPr/>
          <p:nvPr/>
        </p:nvSpPr>
        <p:spPr>
          <a:xfrm>
            <a:off x="5052649" y="607739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0">
            <a:hlinkClick action="ppaction://hlinksldjump" r:id="rId8"/>
          </p:cNvPr>
          <p:cNvSpPr/>
          <p:nvPr/>
        </p:nvSpPr>
        <p:spPr>
          <a:xfrm>
            <a:off x="6165225" y="607739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0"/>
          <p:cNvSpPr txBox="1"/>
          <p:nvPr/>
        </p:nvSpPr>
        <p:spPr>
          <a:xfrm>
            <a:off x="4382897" y="5264940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E.P.S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5256982" y="528855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6629702" y="3660549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6629702" y="3857884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O+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7227638" y="3660549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6629702" y="4052332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O-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0"/>
          <p:cNvSpPr txBox="1"/>
          <p:nvPr/>
        </p:nvSpPr>
        <p:spPr>
          <a:xfrm>
            <a:off x="4413101" y="4661381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5219058" y="4702333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0"/>
          <p:cNvSpPr txBox="1"/>
          <p:nvPr/>
        </p:nvSpPr>
        <p:spPr>
          <a:xfrm>
            <a:off x="4406824" y="4987002"/>
            <a:ext cx="1495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5829228" y="501308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0"/>
          <p:cNvSpPr txBox="1"/>
          <p:nvPr/>
        </p:nvSpPr>
        <p:spPr>
          <a:xfrm>
            <a:off x="4353785" y="4339770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nacimiento: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5874819" y="4384505"/>
            <a:ext cx="820673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AAAA/MM/DD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ipo iconos calendario fecha tabla estadísticas, departamento de  vehículos motorizados, calendario, logo, hora png | PNGWing" id="508" name="Google Shape;508;p10"/>
          <p:cNvPicPr preferRelativeResize="0"/>
          <p:nvPr/>
        </p:nvPicPr>
        <p:blipFill rotWithShape="1">
          <a:blip r:embed="rId9">
            <a:alphaModFix/>
          </a:blip>
          <a:srcRect b="-492" l="18163" r="21837" t="492"/>
          <a:stretch/>
        </p:blipFill>
        <p:spPr>
          <a:xfrm>
            <a:off x="6714997" y="4362834"/>
            <a:ext cx="243016" cy="240675"/>
          </a:xfrm>
          <a:prstGeom prst="ellipse">
            <a:avLst/>
          </a:prstGeom>
          <a:noFill/>
          <a:ln>
            <a:noFill/>
          </a:ln>
          <a:effectLst>
            <a:outerShdw blurRad="1143000" sx="-80000" rotWithShape="0" dir="840000" dist="292100" sy="-18000">
              <a:srgbClr val="000000"/>
            </a:outerShdw>
          </a:effectLst>
        </p:spPr>
      </p:pic>
      <p:sp>
        <p:nvSpPr>
          <p:cNvPr id="509" name="Google Shape;509;p10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10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10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10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10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0">
            <a:hlinkClick action="ppaction://hlinksldjump" r:id="rId10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0">
            <a:hlinkClick action="ppaction://hlinksldjump" r:id="rId11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0">
            <a:hlinkClick action="ppaction://hlinksldjump" r:id="rId12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1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4" name="Google Shape;524;p11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25" name="Google Shape;5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1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11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0" name="Google Shape;530;p11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11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2" name="Google Shape;5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1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11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5" name="Google Shape;535;p11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1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11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1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1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han sido actualizados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1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Actualización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1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11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4" name="Google Shape;544;p11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5" name="Google Shape;545;p11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6" name="Google Shape;546;p11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1">
            <a:hlinkClick action="ppaction://hlinksldjump" r:id="rId8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1">
            <a:hlinkClick action="ppaction://hlinksldjump" r:id="rId9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1">
            <a:hlinkClick action="ppaction://hlinksldjump" r:id="rId10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7" name="Google Shape;557;p12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58" name="Google Shape;5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2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2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12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12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12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65" name="Google Shape;56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2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12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8" name="Google Shape;568;p12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2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12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2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2"/>
          <p:cNvSpPr txBox="1"/>
          <p:nvPr/>
        </p:nvSpPr>
        <p:spPr>
          <a:xfrm>
            <a:off x="5254683" y="3563662"/>
            <a:ext cx="21969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seguro que desea eliminar la información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2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Aceptar              Cancelar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2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eliminar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12"/>
          <p:cNvCxnSpPr>
            <a:endCxn id="571" idx="2"/>
          </p:cNvCxnSpPr>
          <p:nvPr/>
        </p:nvCxnSpPr>
        <p:spPr>
          <a:xfrm>
            <a:off x="6353270" y="4425154"/>
            <a:ext cx="6000" cy="3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12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Google Shape;577;p12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8" name="Google Shape;578;p12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9" name="Google Shape;579;p12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" name="Google Shape;580;p12"/>
          <p:cNvSpPr/>
          <p:nvPr/>
        </p:nvSpPr>
        <p:spPr>
          <a:xfrm>
            <a:off x="4936613" y="4458326"/>
            <a:ext cx="1416561" cy="261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2">
            <a:hlinkClick action="ppaction://hlinksldjump" r:id="rId8"/>
          </p:cNvPr>
          <p:cNvSpPr/>
          <p:nvPr/>
        </p:nvSpPr>
        <p:spPr>
          <a:xfrm>
            <a:off x="6353174" y="4446429"/>
            <a:ext cx="1417441" cy="26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2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2">
            <a:hlinkClick action="ppaction://hlinksldjump" r:id="rId9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2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2">
            <a:hlinkClick action="ppaction://hlinksldjump" r:id="rId10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2">
            <a:hlinkClick action="ppaction://hlinksldjump" r:id="rId11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3" name="Google Shape;593;p13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94" name="Google Shape;5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13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3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13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p13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0" name="Google Shape;600;p13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1" name="Google Shape;60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3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13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" name="Google Shape;604;p13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3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p13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3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3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ha sido eliminada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3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3"/>
          <p:cNvSpPr txBox="1"/>
          <p:nvPr/>
        </p:nvSpPr>
        <p:spPr>
          <a:xfrm>
            <a:off x="4990844" y="3264456"/>
            <a:ext cx="303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de eliminación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3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13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3" name="Google Shape;613;p13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4" name="Google Shape;614;p13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5" name="Google Shape;615;p13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3">
            <a:hlinkClick action="ppaction://hlinksldjump" r:id="rId8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3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3">
            <a:hlinkClick action="ppaction://hlinksldjump" r:id="rId9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3">
            <a:hlinkClick action="ppaction://hlinksldjump" r:id="rId10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4"/>
          <p:cNvSpPr/>
          <p:nvPr/>
        </p:nvSpPr>
        <p:spPr>
          <a:xfrm>
            <a:off x="3122612" y="2265419"/>
            <a:ext cx="7558768" cy="4368745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4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4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p14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1" name="Google Shape;631;p14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2" name="Google Shape;632;p14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3" name="Google Shape;633;p14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4">
            <a:hlinkClick action="ppaction://hlinksldjump" r:id="rId5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4">
            <a:hlinkClick action="ppaction://hlinksldjump" r:id="rId7"/>
          </p:cNvPr>
          <p:cNvSpPr/>
          <p:nvPr/>
        </p:nvSpPr>
        <p:spPr>
          <a:xfrm>
            <a:off x="1288923" y="2265419"/>
            <a:ext cx="1799145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4"/>
          <p:cNvSpPr/>
          <p:nvPr/>
        </p:nvSpPr>
        <p:spPr>
          <a:xfrm>
            <a:off x="1288921" y="2569670"/>
            <a:ext cx="1799147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4">
            <a:hlinkClick action="ppaction://hlinksldjump" r:id="rId8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4"/>
          <p:cNvSpPr/>
          <p:nvPr/>
        </p:nvSpPr>
        <p:spPr>
          <a:xfrm>
            <a:off x="5307906" y="2511281"/>
            <a:ext cx="3188179" cy="3877019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4"/>
          <p:cNvSpPr txBox="1"/>
          <p:nvPr/>
        </p:nvSpPr>
        <p:spPr>
          <a:xfrm>
            <a:off x="5373573" y="2559126"/>
            <a:ext cx="678434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14"/>
          <p:cNvCxnSpPr>
            <a:endCxn id="640" idx="3"/>
          </p:cNvCxnSpPr>
          <p:nvPr/>
        </p:nvCxnSpPr>
        <p:spPr>
          <a:xfrm flipH="1">
            <a:off x="6052007" y="2638153"/>
            <a:ext cx="2266500" cy="21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2" name="Google Shape;642;p14"/>
          <p:cNvSpPr txBox="1"/>
          <p:nvPr/>
        </p:nvSpPr>
        <p:spPr>
          <a:xfrm>
            <a:off x="5382802" y="3209014"/>
            <a:ext cx="8968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4"/>
          <p:cNvSpPr/>
          <p:nvPr/>
        </p:nvSpPr>
        <p:spPr>
          <a:xfrm>
            <a:off x="6226084" y="3262028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4"/>
          <p:cNvSpPr/>
          <p:nvPr/>
        </p:nvSpPr>
        <p:spPr>
          <a:xfrm>
            <a:off x="7549007" y="3255733"/>
            <a:ext cx="369484" cy="1571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4"/>
          <p:cNvSpPr/>
          <p:nvPr/>
        </p:nvSpPr>
        <p:spPr>
          <a:xfrm>
            <a:off x="7918492" y="3255734"/>
            <a:ext cx="208944" cy="1582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4"/>
          <p:cNvSpPr/>
          <p:nvPr/>
        </p:nvSpPr>
        <p:spPr>
          <a:xfrm>
            <a:off x="7549007" y="3412931"/>
            <a:ext cx="578428" cy="986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5689354" y="2746967"/>
            <a:ext cx="2795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 personales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5382802" y="3537091"/>
            <a:ext cx="82565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4"/>
          <p:cNvSpPr txBox="1"/>
          <p:nvPr/>
        </p:nvSpPr>
        <p:spPr>
          <a:xfrm>
            <a:off x="5382802" y="3794654"/>
            <a:ext cx="82565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4"/>
          <p:cNvSpPr/>
          <p:nvPr/>
        </p:nvSpPr>
        <p:spPr>
          <a:xfrm>
            <a:off x="6226084" y="3589778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4"/>
          <p:cNvSpPr/>
          <p:nvPr/>
        </p:nvSpPr>
        <p:spPr>
          <a:xfrm>
            <a:off x="6225289" y="3832961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4"/>
          <p:cNvSpPr txBox="1"/>
          <p:nvPr/>
        </p:nvSpPr>
        <p:spPr>
          <a:xfrm>
            <a:off x="5386641" y="4050167"/>
            <a:ext cx="82565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4"/>
          <p:cNvSpPr txBox="1"/>
          <p:nvPr/>
        </p:nvSpPr>
        <p:spPr>
          <a:xfrm>
            <a:off x="5358764" y="4253067"/>
            <a:ext cx="82565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4"/>
          <p:cNvSpPr/>
          <p:nvPr/>
        </p:nvSpPr>
        <p:spPr>
          <a:xfrm>
            <a:off x="6221169" y="4298888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4"/>
          <p:cNvSpPr/>
          <p:nvPr/>
        </p:nvSpPr>
        <p:spPr>
          <a:xfrm>
            <a:off x="6221169" y="4061578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4"/>
          <p:cNvSpPr txBox="1"/>
          <p:nvPr/>
        </p:nvSpPr>
        <p:spPr>
          <a:xfrm>
            <a:off x="5391893" y="4891326"/>
            <a:ext cx="82565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4"/>
          <p:cNvSpPr/>
          <p:nvPr/>
        </p:nvSpPr>
        <p:spPr>
          <a:xfrm>
            <a:off x="6128355" y="4941621"/>
            <a:ext cx="773642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6128354" y="5092525"/>
            <a:ext cx="807533" cy="1509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Masculino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4"/>
          <p:cNvSpPr/>
          <p:nvPr/>
        </p:nvSpPr>
        <p:spPr>
          <a:xfrm>
            <a:off x="6726943" y="4941621"/>
            <a:ext cx="208944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4"/>
          <p:cNvSpPr/>
          <p:nvPr/>
        </p:nvSpPr>
        <p:spPr>
          <a:xfrm>
            <a:off x="6128354" y="5241218"/>
            <a:ext cx="807533" cy="1509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Femenino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4"/>
          <p:cNvSpPr txBox="1"/>
          <p:nvPr/>
        </p:nvSpPr>
        <p:spPr>
          <a:xfrm>
            <a:off x="5444114" y="5470040"/>
            <a:ext cx="1215784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4"/>
          <p:cNvSpPr/>
          <p:nvPr/>
        </p:nvSpPr>
        <p:spPr>
          <a:xfrm>
            <a:off x="6217542" y="5520757"/>
            <a:ext cx="127088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4">
            <a:hlinkClick action="ppaction://hlinksldjump" r:id="rId9"/>
          </p:cNvPr>
          <p:cNvSpPr/>
          <p:nvPr/>
        </p:nvSpPr>
        <p:spPr>
          <a:xfrm>
            <a:off x="6052007" y="607224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4">
            <a:hlinkClick action="ppaction://hlinksldjump" r:id="rId10"/>
          </p:cNvPr>
          <p:cNvSpPr/>
          <p:nvPr/>
        </p:nvSpPr>
        <p:spPr>
          <a:xfrm>
            <a:off x="6999843" y="607224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14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6" name="Google Shape;666;p14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7" name="Google Shape;667;p14"/>
          <p:cNvSpPr txBox="1"/>
          <p:nvPr/>
        </p:nvSpPr>
        <p:spPr>
          <a:xfrm>
            <a:off x="5444114" y="4541531"/>
            <a:ext cx="140814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nacimiento: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14"/>
          <p:cNvSpPr/>
          <p:nvPr/>
        </p:nvSpPr>
        <p:spPr>
          <a:xfrm>
            <a:off x="6831414" y="4601782"/>
            <a:ext cx="814591" cy="150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AAAA/MM/DD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ipo iconos calendario fecha tabla estadísticas, departamento de  vehículos motorizados, calendario, logo, hora png | PNGWing" id="669" name="Google Shape;669;p14"/>
          <p:cNvPicPr preferRelativeResize="0"/>
          <p:nvPr/>
        </p:nvPicPr>
        <p:blipFill rotWithShape="1">
          <a:blip r:embed="rId11">
            <a:alphaModFix/>
          </a:blip>
          <a:srcRect b="-492" l="18163" r="21837" t="492"/>
          <a:stretch/>
        </p:blipFill>
        <p:spPr>
          <a:xfrm>
            <a:off x="7734705" y="4580313"/>
            <a:ext cx="207032" cy="184045"/>
          </a:xfrm>
          <a:prstGeom prst="ellipse">
            <a:avLst/>
          </a:prstGeom>
          <a:noFill/>
          <a:ln>
            <a:noFill/>
          </a:ln>
          <a:effectLst>
            <a:outerShdw blurRad="1143000" sx="-80000" rotWithShape="0" dir="840000" dist="292100" sy="-18000">
              <a:srgbClr val="000000"/>
            </a:outerShdw>
          </a:effectLst>
        </p:spPr>
      </p:pic>
      <p:sp>
        <p:nvSpPr>
          <p:cNvPr id="670" name="Google Shape;670;p14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1" name="Google Shape;671;p14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14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3" name="Google Shape;673;p14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4" name="Google Shape;674;p14">
            <a:hlinkClick action="ppaction://hlinksldjump" r:id="rId12"/>
          </p:cNvPr>
          <p:cNvSpPr/>
          <p:nvPr/>
        </p:nvSpPr>
        <p:spPr>
          <a:xfrm>
            <a:off x="10033623" y="1026726"/>
            <a:ext cx="57722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4">
            <a:hlinkClick action="ppaction://hlinksldjump" r:id="rId13"/>
          </p:cNvPr>
          <p:cNvSpPr/>
          <p:nvPr/>
        </p:nvSpPr>
        <p:spPr>
          <a:xfrm>
            <a:off x="7443649" y="1057718"/>
            <a:ext cx="1355576" cy="193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4">
            <a:hlinkClick action="ppaction://hlinksldjump" r:id="rId14"/>
          </p:cNvPr>
          <p:cNvSpPr/>
          <p:nvPr/>
        </p:nvSpPr>
        <p:spPr>
          <a:xfrm>
            <a:off x="6828401" y="1007669"/>
            <a:ext cx="577225" cy="262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5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5"/>
          <p:cNvSpPr/>
          <p:nvPr/>
        </p:nvSpPr>
        <p:spPr>
          <a:xfrm>
            <a:off x="3122612" y="2265419"/>
            <a:ext cx="7558768" cy="4368745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3" name="Google Shape;6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5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5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7" name="Google Shape;687;p15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8" name="Google Shape;688;p15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p15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90" name="Google Shape;69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1" name="Google Shape;691;p15"/>
          <p:cNvGrpSpPr/>
          <p:nvPr/>
        </p:nvGrpSpPr>
        <p:grpSpPr>
          <a:xfrm>
            <a:off x="5307906" y="2511281"/>
            <a:ext cx="3188179" cy="3877019"/>
            <a:chOff x="4179218" y="1239751"/>
            <a:chExt cx="3742306" cy="5069971"/>
          </a:xfrm>
        </p:grpSpPr>
        <p:sp>
          <p:nvSpPr>
            <p:cNvPr id="692" name="Google Shape;692;p15"/>
            <p:cNvSpPr/>
            <p:nvPr/>
          </p:nvSpPr>
          <p:spPr>
            <a:xfrm>
              <a:off x="4179218" y="1239751"/>
              <a:ext cx="3742306" cy="5069971"/>
            </a:xfrm>
            <a:prstGeom prst="rect">
              <a:avLst/>
            </a:prstGeom>
            <a:solidFill>
              <a:srgbClr val="D6DCE5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5"/>
            <p:cNvSpPr txBox="1"/>
            <p:nvPr/>
          </p:nvSpPr>
          <p:spPr>
            <a:xfrm>
              <a:off x="4256298" y="1302318"/>
              <a:ext cx="565456" cy="200055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" name="Google Shape;694;p15"/>
            <p:cNvCxnSpPr>
              <a:endCxn id="693" idx="3"/>
            </p:cNvCxnSpPr>
            <p:nvPr/>
          </p:nvCxnSpPr>
          <p:spPr>
            <a:xfrm rot="10800000">
              <a:off x="4821754" y="1402345"/>
              <a:ext cx="2891400" cy="3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5" name="Google Shape;695;p15"/>
            <p:cNvSpPr txBox="1"/>
            <p:nvPr/>
          </p:nvSpPr>
          <p:spPr>
            <a:xfrm>
              <a:off x="4267132" y="2152175"/>
              <a:ext cx="1052766" cy="342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Documento: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5256982" y="2221502"/>
              <a:ext cx="1491769" cy="19733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6809838" y="2213270"/>
              <a:ext cx="433703" cy="2055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243541" y="2213271"/>
              <a:ext cx="245260" cy="2069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▼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6809838" y="2418837"/>
              <a:ext cx="678963" cy="1290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C.c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5"/>
            <p:cNvSpPr txBox="1"/>
            <p:nvPr/>
          </p:nvSpPr>
          <p:spPr>
            <a:xfrm>
              <a:off x="4267132" y="2581201"/>
              <a:ext cx="9691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Nombres: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5"/>
            <p:cNvSpPr txBox="1"/>
            <p:nvPr/>
          </p:nvSpPr>
          <p:spPr>
            <a:xfrm>
              <a:off x="4267132" y="2918016"/>
              <a:ext cx="9691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Apellidos: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256982" y="2650099"/>
              <a:ext cx="1491769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256048" y="2968109"/>
              <a:ext cx="1491769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5"/>
            <p:cNvSpPr txBox="1"/>
            <p:nvPr/>
          </p:nvSpPr>
          <p:spPr>
            <a:xfrm>
              <a:off x="4271638" y="3252150"/>
              <a:ext cx="9691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Email: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5"/>
            <p:cNvSpPr txBox="1"/>
            <p:nvPr/>
          </p:nvSpPr>
          <p:spPr>
            <a:xfrm>
              <a:off x="4238915" y="3517482"/>
              <a:ext cx="9691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Teléfono: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251212" y="3577402"/>
              <a:ext cx="1491769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251212" y="3267072"/>
              <a:ext cx="1491769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5"/>
            <p:cNvSpPr txBox="1"/>
            <p:nvPr/>
          </p:nvSpPr>
          <p:spPr>
            <a:xfrm>
              <a:off x="4277802" y="3947326"/>
              <a:ext cx="969154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Genero: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142266" y="4013097"/>
              <a:ext cx="908106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142265" y="4210433"/>
              <a:ext cx="947888" cy="197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Masculino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5844893" y="4013097"/>
              <a:ext cx="245260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▼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5142265" y="4404879"/>
              <a:ext cx="947888" cy="197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Femenino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5"/>
            <p:cNvSpPr txBox="1"/>
            <p:nvPr/>
          </p:nvSpPr>
          <p:spPr>
            <a:xfrm>
              <a:off x="4339100" y="4679423"/>
              <a:ext cx="1652885" cy="342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Fecha de nacimiento: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967522" y="4758213"/>
              <a:ext cx="956172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AAAA/MM/DD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quipo iconos calendario fecha tabla estadísticas, departamento de  vehículos motorizados, calendario, logo, hora png | PNGWing" id="715" name="Google Shape;715;p15"/>
            <p:cNvPicPr preferRelativeResize="0"/>
            <p:nvPr/>
          </p:nvPicPr>
          <p:blipFill rotWithShape="1">
            <a:blip r:embed="rId6">
              <a:alphaModFix/>
            </a:blip>
            <a:srcRect b="-492" l="18163" r="21837" t="492"/>
            <a:stretch/>
          </p:blipFill>
          <p:spPr>
            <a:xfrm>
              <a:off x="7027811" y="4730138"/>
              <a:ext cx="243016" cy="240675"/>
            </a:xfrm>
            <a:prstGeom prst="ellipse">
              <a:avLst/>
            </a:prstGeom>
            <a:noFill/>
            <a:ln>
              <a:noFill/>
            </a:ln>
            <a:effectLst>
              <a:outerShdw blurRad="1143000" sx="-80000" rotWithShape="0" dir="840000" dist="292100" sy="-18000">
                <a:srgbClr val="000000"/>
              </a:outerShdw>
            </a:effectLst>
          </p:spPr>
        </p:pic>
        <p:sp>
          <p:nvSpPr>
            <p:cNvPr id="716" name="Google Shape;716;p15"/>
            <p:cNvSpPr txBox="1"/>
            <p:nvPr/>
          </p:nvSpPr>
          <p:spPr>
            <a:xfrm>
              <a:off x="4339100" y="5108915"/>
              <a:ext cx="142709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Dirección: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246955" y="5175237"/>
              <a:ext cx="1491769" cy="197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052649" y="5896418"/>
              <a:ext cx="1041613" cy="221438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Cancelar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6165225" y="5896418"/>
              <a:ext cx="1041613" cy="221438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Actualizar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15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5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datos personales han sido actualizados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5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5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actualizados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p15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5" name="Google Shape;725;p15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6" name="Google Shape;726;p15"/>
          <p:cNvCxnSpPr/>
          <p:nvPr/>
        </p:nvCxnSpPr>
        <p:spPr>
          <a:xfrm>
            <a:off x="7088127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7" name="Google Shape;727;p15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15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15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15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15"/>
          <p:cNvSpPr txBox="1"/>
          <p:nvPr/>
        </p:nvSpPr>
        <p:spPr>
          <a:xfrm>
            <a:off x="5689354" y="2746967"/>
            <a:ext cx="2795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 personales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5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5">
            <a:hlinkClick action="ppaction://hlinksldjump" r:id="rId8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5">
            <a:hlinkClick action="ppaction://hlinksldjump" r:id="rId9"/>
          </p:cNvPr>
          <p:cNvSpPr/>
          <p:nvPr/>
        </p:nvSpPr>
        <p:spPr>
          <a:xfrm>
            <a:off x="1288923" y="2265419"/>
            <a:ext cx="1799145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5"/>
          <p:cNvSpPr/>
          <p:nvPr/>
        </p:nvSpPr>
        <p:spPr>
          <a:xfrm>
            <a:off x="1288921" y="2569670"/>
            <a:ext cx="1799147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5">
            <a:hlinkClick action="ppaction://hlinksldjump" r:id="rId10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"/>
          <p:cNvSpPr/>
          <p:nvPr/>
        </p:nvSpPr>
        <p:spPr>
          <a:xfrm>
            <a:off x="1229027" y="871347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6"/>
          <p:cNvSpPr/>
          <p:nvPr/>
        </p:nvSpPr>
        <p:spPr>
          <a:xfrm>
            <a:off x="3122612" y="2265419"/>
            <a:ext cx="7558768" cy="4368745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3" name="Google Shape;7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6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6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7" name="Google Shape;747;p16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p16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1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0" name="Google Shape;750;p16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6">
            <a:hlinkClick action="ppaction://hlinksldjump" r:id="rId5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2" name="Google Shape;75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6">
            <a:hlinkClick action="ppaction://hlinksldjump" r:id="rId7"/>
          </p:cNvPr>
          <p:cNvSpPr/>
          <p:nvPr/>
        </p:nvSpPr>
        <p:spPr>
          <a:xfrm>
            <a:off x="1288923" y="2265419"/>
            <a:ext cx="1799145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6">
            <a:hlinkClick action="ppaction://hlinksldjump" r:id="rId8"/>
          </p:cNvPr>
          <p:cNvSpPr/>
          <p:nvPr/>
        </p:nvSpPr>
        <p:spPr>
          <a:xfrm>
            <a:off x="1288921" y="2569670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6"/>
          <p:cNvSpPr/>
          <p:nvPr/>
        </p:nvSpPr>
        <p:spPr>
          <a:xfrm>
            <a:off x="1288921" y="2896794"/>
            <a:ext cx="1799148" cy="29791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6"/>
          <p:cNvSpPr/>
          <p:nvPr/>
        </p:nvSpPr>
        <p:spPr>
          <a:xfrm>
            <a:off x="5307906" y="2942334"/>
            <a:ext cx="3188179" cy="3258442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6"/>
          <p:cNvSpPr txBox="1"/>
          <p:nvPr/>
        </p:nvSpPr>
        <p:spPr>
          <a:xfrm>
            <a:off x="5373572" y="2968690"/>
            <a:ext cx="108697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contraseña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16"/>
          <p:cNvCxnSpPr/>
          <p:nvPr/>
        </p:nvCxnSpPr>
        <p:spPr>
          <a:xfrm flipH="1">
            <a:off x="6460548" y="3047642"/>
            <a:ext cx="1858006" cy="35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16">
            <a:hlinkClick action="ppaction://hlinksldjump" r:id="rId9"/>
          </p:cNvPr>
          <p:cNvSpPr/>
          <p:nvPr/>
        </p:nvSpPr>
        <p:spPr>
          <a:xfrm>
            <a:off x="6052007" y="579601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6">
            <a:hlinkClick action="ppaction://hlinksldjump" r:id="rId10"/>
          </p:cNvPr>
          <p:cNvSpPr/>
          <p:nvPr/>
        </p:nvSpPr>
        <p:spPr>
          <a:xfrm>
            <a:off x="6999843" y="579601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6"/>
          <p:cNvSpPr txBox="1"/>
          <p:nvPr/>
        </p:nvSpPr>
        <p:spPr>
          <a:xfrm>
            <a:off x="5925735" y="3718593"/>
            <a:ext cx="2137177" cy="492443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Cambie la contraseña que se le fue asigno temporalmente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6"/>
          <p:cNvSpPr txBox="1"/>
          <p:nvPr/>
        </p:nvSpPr>
        <p:spPr>
          <a:xfrm>
            <a:off x="5491394" y="4855616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6"/>
          <p:cNvSpPr/>
          <p:nvPr/>
        </p:nvSpPr>
        <p:spPr>
          <a:xfrm>
            <a:off x="6905026" y="4864035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6"/>
          <p:cNvSpPr txBox="1"/>
          <p:nvPr/>
        </p:nvSpPr>
        <p:spPr>
          <a:xfrm>
            <a:off x="5473927" y="5166457"/>
            <a:ext cx="1495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6"/>
          <p:cNvSpPr/>
          <p:nvPr/>
        </p:nvSpPr>
        <p:spPr>
          <a:xfrm>
            <a:off x="6905026" y="5191170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16"/>
          <p:cNvSpPr txBox="1"/>
          <p:nvPr/>
        </p:nvSpPr>
        <p:spPr>
          <a:xfrm>
            <a:off x="5472796" y="4573666"/>
            <a:ext cx="14136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Antigua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16"/>
          <p:cNvSpPr/>
          <p:nvPr/>
        </p:nvSpPr>
        <p:spPr>
          <a:xfrm>
            <a:off x="6905025" y="4612634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16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9" name="Google Shape;769;p1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0" name="Google Shape;770;p16"/>
          <p:cNvCxnSpPr/>
          <p:nvPr/>
        </p:nvCxnSpPr>
        <p:spPr>
          <a:xfrm>
            <a:off x="7088127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1" name="Google Shape;771;p16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16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3" name="Google Shape;773;p1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4" name="Google Shape;774;p16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p16">
            <a:hlinkClick action="ppaction://hlinksldjump" r:id="rId11"/>
          </p:cNvPr>
          <p:cNvSpPr/>
          <p:nvPr/>
        </p:nvSpPr>
        <p:spPr>
          <a:xfrm>
            <a:off x="10033623" y="1026726"/>
            <a:ext cx="647757" cy="224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6">
            <a:hlinkClick action="ppaction://hlinksldjump" r:id="rId12"/>
          </p:cNvPr>
          <p:cNvSpPr/>
          <p:nvPr/>
        </p:nvSpPr>
        <p:spPr>
          <a:xfrm>
            <a:off x="6791325" y="1026726"/>
            <a:ext cx="614302" cy="224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6">
            <a:hlinkClick action="ppaction://hlinksldjump" r:id="rId13"/>
          </p:cNvPr>
          <p:cNvSpPr/>
          <p:nvPr/>
        </p:nvSpPr>
        <p:spPr>
          <a:xfrm>
            <a:off x="8799224" y="1026726"/>
            <a:ext cx="123439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7"/>
          <p:cNvSpPr/>
          <p:nvPr/>
        </p:nvSpPr>
        <p:spPr>
          <a:xfrm>
            <a:off x="1229027" y="871347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7"/>
          <p:cNvSpPr/>
          <p:nvPr/>
        </p:nvSpPr>
        <p:spPr>
          <a:xfrm>
            <a:off x="3122612" y="2265419"/>
            <a:ext cx="7558768" cy="4368745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7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7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17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9" name="Google Shape;789;p17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p17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1" name="Google Shape;791;p17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2" name="Google Shape;79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7"/>
          <p:cNvSpPr/>
          <p:nvPr/>
        </p:nvSpPr>
        <p:spPr>
          <a:xfrm>
            <a:off x="5307906" y="2942334"/>
            <a:ext cx="3188179" cy="3258442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7"/>
          <p:cNvSpPr txBox="1"/>
          <p:nvPr/>
        </p:nvSpPr>
        <p:spPr>
          <a:xfrm>
            <a:off x="5373572" y="2968690"/>
            <a:ext cx="108697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contraseña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17"/>
          <p:cNvCxnSpPr/>
          <p:nvPr/>
        </p:nvCxnSpPr>
        <p:spPr>
          <a:xfrm flipH="1">
            <a:off x="6460548" y="3047642"/>
            <a:ext cx="1858006" cy="35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6" name="Google Shape;796;p17"/>
          <p:cNvSpPr/>
          <p:nvPr/>
        </p:nvSpPr>
        <p:spPr>
          <a:xfrm>
            <a:off x="6052007" y="579601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7"/>
          <p:cNvSpPr/>
          <p:nvPr/>
        </p:nvSpPr>
        <p:spPr>
          <a:xfrm>
            <a:off x="6999843" y="5796015"/>
            <a:ext cx="887380" cy="169334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7"/>
          <p:cNvSpPr txBox="1"/>
          <p:nvPr/>
        </p:nvSpPr>
        <p:spPr>
          <a:xfrm>
            <a:off x="5925735" y="3718593"/>
            <a:ext cx="2137177" cy="492443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Cambie la contraseña que se le fue asigno temporalmente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7"/>
          <p:cNvSpPr txBox="1"/>
          <p:nvPr/>
        </p:nvSpPr>
        <p:spPr>
          <a:xfrm>
            <a:off x="5491394" y="4855616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7"/>
          <p:cNvSpPr/>
          <p:nvPr/>
        </p:nvSpPr>
        <p:spPr>
          <a:xfrm>
            <a:off x="6905026" y="4864035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7"/>
          <p:cNvSpPr txBox="1"/>
          <p:nvPr/>
        </p:nvSpPr>
        <p:spPr>
          <a:xfrm>
            <a:off x="5473927" y="5166457"/>
            <a:ext cx="1495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7"/>
          <p:cNvSpPr/>
          <p:nvPr/>
        </p:nvSpPr>
        <p:spPr>
          <a:xfrm>
            <a:off x="6905026" y="5191170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7"/>
          <p:cNvSpPr txBox="1"/>
          <p:nvPr/>
        </p:nvSpPr>
        <p:spPr>
          <a:xfrm>
            <a:off x="5472796" y="4573666"/>
            <a:ext cx="14136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Antigua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7"/>
          <p:cNvSpPr/>
          <p:nvPr/>
        </p:nvSpPr>
        <p:spPr>
          <a:xfrm>
            <a:off x="6905025" y="4612634"/>
            <a:ext cx="144910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7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7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cambiado su contraseña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7">
            <a:hlinkClick action="ppaction://hlinksldjump" r:id="rId6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 e iniciar sesión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7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actualizados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17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0" name="Google Shape;810;p17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1" name="Google Shape;811;p17"/>
          <p:cNvCxnSpPr/>
          <p:nvPr/>
        </p:nvCxnSpPr>
        <p:spPr>
          <a:xfrm>
            <a:off x="7088127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2" name="Google Shape;812;p17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3" name="Google Shape;813;p17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17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17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6" name="Google Shape;816;p17">
            <a:hlinkClick action="ppaction://hlinksldjump" r:id="rId7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7">
            <a:hlinkClick action="ppaction://hlinksldjump" r:id="rId8"/>
          </p:cNvPr>
          <p:cNvSpPr/>
          <p:nvPr/>
        </p:nvSpPr>
        <p:spPr>
          <a:xfrm>
            <a:off x="1288923" y="2265419"/>
            <a:ext cx="1799145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7">
            <a:hlinkClick action="ppaction://hlinksldjump" r:id="rId9"/>
          </p:cNvPr>
          <p:cNvSpPr/>
          <p:nvPr/>
        </p:nvSpPr>
        <p:spPr>
          <a:xfrm>
            <a:off x="1288921" y="2569670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7"/>
          <p:cNvSpPr/>
          <p:nvPr/>
        </p:nvSpPr>
        <p:spPr>
          <a:xfrm>
            <a:off x="1288921" y="2896794"/>
            <a:ext cx="1799148" cy="29791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8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8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8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7" name="Google Shape;8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8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8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8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2" name="Google Shape;832;p18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3" name="Google Shape;833;p18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4" name="Google Shape;834;p18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5" name="Google Shape;8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836" name="Google Shape;83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7" name="Google Shape;837;p18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8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8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8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8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8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8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8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8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8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847" name="Google Shape;84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8" name="Google Shape;848;p18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8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8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851" name="Google Shape;85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2" name="Google Shape;852;p18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8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8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8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856" name="Google Shape;8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8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58" name="Google Shape;858;p18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8"/>
          <p:cNvSpPr/>
          <p:nvPr/>
        </p:nvSpPr>
        <p:spPr>
          <a:xfrm>
            <a:off x="3705304" y="2359649"/>
            <a:ext cx="4390946" cy="3044201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8"/>
          <p:cNvSpPr txBox="1"/>
          <p:nvPr/>
        </p:nvSpPr>
        <p:spPr>
          <a:xfrm>
            <a:off x="3755137" y="2392912"/>
            <a:ext cx="693213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Recuperación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1" name="Google Shape;861;p18"/>
          <p:cNvCxnSpPr/>
          <p:nvPr/>
        </p:nvCxnSpPr>
        <p:spPr>
          <a:xfrm flipH="1">
            <a:off x="4450082" y="2492558"/>
            <a:ext cx="3380094" cy="381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2" name="Google Shape;862;p18"/>
          <p:cNvSpPr txBox="1"/>
          <p:nvPr/>
        </p:nvSpPr>
        <p:spPr>
          <a:xfrm>
            <a:off x="4765278" y="2621192"/>
            <a:ext cx="2336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 contraseña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8"/>
          <p:cNvSpPr txBox="1"/>
          <p:nvPr/>
        </p:nvSpPr>
        <p:spPr>
          <a:xfrm>
            <a:off x="4957336" y="3191741"/>
            <a:ext cx="1952518" cy="69249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recuperar su contraseña digite su numero de documento: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8"/>
          <p:cNvSpPr/>
          <p:nvPr/>
        </p:nvSpPr>
        <p:spPr>
          <a:xfrm>
            <a:off x="4765278" y="4052481"/>
            <a:ext cx="1683827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8"/>
          <p:cNvSpPr/>
          <p:nvPr/>
        </p:nvSpPr>
        <p:spPr>
          <a:xfrm>
            <a:off x="6549548" y="4052481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8"/>
          <p:cNvSpPr/>
          <p:nvPr/>
        </p:nvSpPr>
        <p:spPr>
          <a:xfrm>
            <a:off x="6549548" y="4249816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8"/>
          <p:cNvSpPr/>
          <p:nvPr/>
        </p:nvSpPr>
        <p:spPr>
          <a:xfrm>
            <a:off x="7147484" y="4052481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8"/>
          <p:cNvSpPr/>
          <p:nvPr/>
        </p:nvSpPr>
        <p:spPr>
          <a:xfrm>
            <a:off x="5507935" y="4868485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8">
            <a:hlinkClick action="ppaction://hlinksldjump" r:id="rId10"/>
          </p:cNvPr>
          <p:cNvSpPr/>
          <p:nvPr/>
        </p:nvSpPr>
        <p:spPr>
          <a:xfrm>
            <a:off x="5507935" y="4867984"/>
            <a:ext cx="1041613" cy="221939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9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9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9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9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9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2" name="Google Shape;882;p19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19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19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5" name="Google Shape;8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886" name="Google Shape;88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7" name="Google Shape;887;p19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9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9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9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9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9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19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19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19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19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897" name="Google Shape;89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8" name="Google Shape;898;p19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9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9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901" name="Google Shape;90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2" name="Google Shape;902;p19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9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9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9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906" name="Google Shape;90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9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08" name="Google Shape;908;p19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9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9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recuperación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9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contraseña se envió a su email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9">
            <a:hlinkClick action="ppaction://hlinksldjump" r:id="rId10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001545" y="1649137"/>
            <a:ext cx="4025900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"/>
          <p:cNvCxnSpPr/>
          <p:nvPr/>
        </p:nvCxnSpPr>
        <p:spPr>
          <a:xfrm>
            <a:off x="8056769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8858547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9418470" y="1640052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135" name="Google Shape;13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46" name="Google Shape;14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50" name="Google Shape;15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57" name="Google Shape;157;p2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"/>
          <p:cNvCxnSpPr/>
          <p:nvPr/>
        </p:nvCxnSpPr>
        <p:spPr>
          <a:xfrm>
            <a:off x="729125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"/>
          <p:cNvSpPr txBox="1"/>
          <p:nvPr/>
        </p:nvSpPr>
        <p:spPr>
          <a:xfrm>
            <a:off x="6015276" y="1596472"/>
            <a:ext cx="4012169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Perfil     Salir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>
            <a:hlinkClick action="ppaction://hlinksldjump" r:id="rId10"/>
          </p:cNvPr>
          <p:cNvSpPr/>
          <p:nvPr/>
        </p:nvSpPr>
        <p:spPr>
          <a:xfrm>
            <a:off x="9442994" y="1657085"/>
            <a:ext cx="602338" cy="20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>
            <a:hlinkClick action="ppaction://hlinksldjump" r:id="rId11"/>
          </p:cNvPr>
          <p:cNvSpPr/>
          <p:nvPr/>
        </p:nvSpPr>
        <p:spPr>
          <a:xfrm>
            <a:off x="8858546" y="1657085"/>
            <a:ext cx="559923" cy="208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0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0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0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0" name="Google Shape;9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20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0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0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5" name="Google Shape;925;p20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p20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20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8" name="Google Shape;9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929" name="Google Shape;92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0" name="Google Shape;930;p20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0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0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0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0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0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0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0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0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0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940" name="Google Shape;94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1" name="Google Shape;941;p20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0"/>
          <p:cNvSpPr/>
          <p:nvPr/>
        </p:nvSpPr>
        <p:spPr>
          <a:xfrm>
            <a:off x="1644904" y="3393310"/>
            <a:ext cx="6137021" cy="246840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0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944" name="Google Shape;94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5" name="Google Shape;945;p20"/>
          <p:cNvSpPr/>
          <p:nvPr/>
        </p:nvSpPr>
        <p:spPr>
          <a:xfrm>
            <a:off x="4219575" y="4755075"/>
            <a:ext cx="6117540" cy="246840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0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0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0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949" name="Google Shape;94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20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51" name="Google Shape;951;p20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0"/>
          <p:cNvSpPr/>
          <p:nvPr/>
        </p:nvSpPr>
        <p:spPr>
          <a:xfrm>
            <a:off x="4158381" y="1307969"/>
            <a:ext cx="3742305" cy="5069971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0"/>
          <p:cNvSpPr txBox="1"/>
          <p:nvPr/>
        </p:nvSpPr>
        <p:spPr>
          <a:xfrm>
            <a:off x="4219575" y="1340547"/>
            <a:ext cx="56545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20"/>
          <p:cNvCxnSpPr>
            <a:endCxn id="953" idx="3"/>
          </p:cNvCxnSpPr>
          <p:nvPr/>
        </p:nvCxnSpPr>
        <p:spPr>
          <a:xfrm rot="10800000">
            <a:off x="4785031" y="1440574"/>
            <a:ext cx="28914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5" name="Google Shape;955;p20"/>
          <p:cNvSpPr txBox="1"/>
          <p:nvPr/>
        </p:nvSpPr>
        <p:spPr>
          <a:xfrm>
            <a:off x="4329489" y="2164455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0"/>
          <p:cNvSpPr/>
          <p:nvPr/>
        </p:nvSpPr>
        <p:spPr>
          <a:xfrm>
            <a:off x="5256982" y="222150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0"/>
          <p:cNvSpPr/>
          <p:nvPr/>
        </p:nvSpPr>
        <p:spPr>
          <a:xfrm>
            <a:off x="6809838" y="2213270"/>
            <a:ext cx="433703" cy="2055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0"/>
          <p:cNvSpPr/>
          <p:nvPr/>
        </p:nvSpPr>
        <p:spPr>
          <a:xfrm>
            <a:off x="7243541" y="2213271"/>
            <a:ext cx="245260" cy="206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0"/>
          <p:cNvSpPr/>
          <p:nvPr/>
        </p:nvSpPr>
        <p:spPr>
          <a:xfrm>
            <a:off x="6805340" y="2418837"/>
            <a:ext cx="683461" cy="1290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0"/>
          <p:cNvSpPr txBox="1"/>
          <p:nvPr/>
        </p:nvSpPr>
        <p:spPr>
          <a:xfrm>
            <a:off x="5419785" y="1665942"/>
            <a:ext cx="1700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cliente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0"/>
          <p:cNvSpPr txBox="1"/>
          <p:nvPr/>
        </p:nvSpPr>
        <p:spPr>
          <a:xfrm>
            <a:off x="4350743" y="2597034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0"/>
          <p:cNvSpPr txBox="1"/>
          <p:nvPr/>
        </p:nvSpPr>
        <p:spPr>
          <a:xfrm>
            <a:off x="4350743" y="2913478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0"/>
          <p:cNvSpPr/>
          <p:nvPr/>
        </p:nvSpPr>
        <p:spPr>
          <a:xfrm>
            <a:off x="5251213" y="263800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0"/>
          <p:cNvSpPr/>
          <p:nvPr/>
        </p:nvSpPr>
        <p:spPr>
          <a:xfrm>
            <a:off x="5251212" y="296526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 txBox="1"/>
          <p:nvPr/>
        </p:nvSpPr>
        <p:spPr>
          <a:xfrm>
            <a:off x="4382897" y="3249522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0"/>
          <p:cNvSpPr txBox="1"/>
          <p:nvPr/>
        </p:nvSpPr>
        <p:spPr>
          <a:xfrm>
            <a:off x="4386198" y="3559839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0"/>
          <p:cNvSpPr/>
          <p:nvPr/>
        </p:nvSpPr>
        <p:spPr>
          <a:xfrm>
            <a:off x="5251304" y="3574816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0"/>
          <p:cNvSpPr/>
          <p:nvPr/>
        </p:nvSpPr>
        <p:spPr>
          <a:xfrm>
            <a:off x="5247786" y="3274730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0"/>
          <p:cNvSpPr txBox="1"/>
          <p:nvPr/>
        </p:nvSpPr>
        <p:spPr>
          <a:xfrm>
            <a:off x="4400364" y="3860133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0"/>
          <p:cNvSpPr/>
          <p:nvPr/>
        </p:nvSpPr>
        <p:spPr>
          <a:xfrm>
            <a:off x="5251212" y="3885334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0"/>
          <p:cNvSpPr txBox="1"/>
          <p:nvPr/>
        </p:nvSpPr>
        <p:spPr>
          <a:xfrm>
            <a:off x="4382897" y="4170974"/>
            <a:ext cx="1495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0"/>
          <p:cNvSpPr/>
          <p:nvPr/>
        </p:nvSpPr>
        <p:spPr>
          <a:xfrm>
            <a:off x="5813996" y="419568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0"/>
          <p:cNvSpPr txBox="1"/>
          <p:nvPr/>
        </p:nvSpPr>
        <p:spPr>
          <a:xfrm>
            <a:off x="4413101" y="4461758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0"/>
          <p:cNvSpPr/>
          <p:nvPr/>
        </p:nvSpPr>
        <p:spPr>
          <a:xfrm>
            <a:off x="5156433" y="4514330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0"/>
          <p:cNvSpPr/>
          <p:nvPr/>
        </p:nvSpPr>
        <p:spPr>
          <a:xfrm>
            <a:off x="5156433" y="4711665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Masculino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0"/>
          <p:cNvSpPr/>
          <p:nvPr/>
        </p:nvSpPr>
        <p:spPr>
          <a:xfrm>
            <a:off x="5754369" y="4514330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0"/>
          <p:cNvSpPr/>
          <p:nvPr/>
        </p:nvSpPr>
        <p:spPr>
          <a:xfrm>
            <a:off x="5156433" y="4906113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Femenino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0"/>
          <p:cNvSpPr txBox="1"/>
          <p:nvPr/>
        </p:nvSpPr>
        <p:spPr>
          <a:xfrm>
            <a:off x="6090536" y="4484074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Edad: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0"/>
          <p:cNvSpPr/>
          <p:nvPr/>
        </p:nvSpPr>
        <p:spPr>
          <a:xfrm>
            <a:off x="6668128" y="4500741"/>
            <a:ext cx="820673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0"/>
          <p:cNvSpPr txBox="1"/>
          <p:nvPr/>
        </p:nvSpPr>
        <p:spPr>
          <a:xfrm>
            <a:off x="4487543" y="5147363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nacimiento: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0"/>
          <p:cNvSpPr/>
          <p:nvPr/>
        </p:nvSpPr>
        <p:spPr>
          <a:xfrm>
            <a:off x="5906814" y="5184368"/>
            <a:ext cx="820673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AAAA/MM/DD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ipo iconos calendario fecha tabla estadísticas, departamento de  vehículos motorizados, calendario, logo, hora png | PNGWing" id="982" name="Google Shape;982;p20"/>
          <p:cNvPicPr preferRelativeResize="0"/>
          <p:nvPr/>
        </p:nvPicPr>
        <p:blipFill rotWithShape="1">
          <a:blip r:embed="rId10">
            <a:alphaModFix/>
          </a:blip>
          <a:srcRect b="-492" l="18163" r="21837" t="492"/>
          <a:stretch/>
        </p:blipFill>
        <p:spPr>
          <a:xfrm>
            <a:off x="6746992" y="5162697"/>
            <a:ext cx="243016" cy="240675"/>
          </a:xfrm>
          <a:prstGeom prst="ellipse">
            <a:avLst/>
          </a:prstGeom>
          <a:noFill/>
          <a:ln>
            <a:noFill/>
          </a:ln>
          <a:effectLst>
            <a:outerShdw blurRad="1143000" sx="-80000" rotWithShape="0" dir="840000" dist="292100" sy="-18000">
              <a:srgbClr val="000000"/>
            </a:outerShdw>
          </a:effectLst>
        </p:spPr>
      </p:pic>
      <p:sp>
        <p:nvSpPr>
          <p:cNvPr id="983" name="Google Shape;983;p20"/>
          <p:cNvSpPr txBox="1"/>
          <p:nvPr/>
        </p:nvSpPr>
        <p:spPr>
          <a:xfrm>
            <a:off x="4487543" y="5474744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0"/>
          <p:cNvSpPr/>
          <p:nvPr/>
        </p:nvSpPr>
        <p:spPr>
          <a:xfrm>
            <a:off x="5251212" y="5507260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0">
            <a:hlinkClick action="ppaction://hlinksldjump" r:id="rId11"/>
          </p:cNvPr>
          <p:cNvSpPr/>
          <p:nvPr/>
        </p:nvSpPr>
        <p:spPr>
          <a:xfrm>
            <a:off x="5052649" y="5896418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0">
            <a:hlinkClick action="ppaction://hlinksldjump" r:id="rId12"/>
          </p:cNvPr>
          <p:cNvSpPr/>
          <p:nvPr/>
        </p:nvSpPr>
        <p:spPr>
          <a:xfrm>
            <a:off x="6165225" y="5896418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1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1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1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4" name="Google Shape;9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1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1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9" name="Google Shape;999;p21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0" name="Google Shape;1000;p21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1" name="Google Shape;1001;p21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2" name="Google Shape;10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1003" name="Google Shape;100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4" name="Google Shape;1004;p21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1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1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1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1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1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1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1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1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1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014" name="Google Shape;101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5" name="Google Shape;1015;p21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1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21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018" name="Google Shape;101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9" name="Google Shape;1019;p21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1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1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1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1023" name="Google Shape;102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21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25" name="Google Shape;1025;p21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1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1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registro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1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diligenciado exitosamente el registro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1">
            <a:hlinkClick action="ppaction://hlinksldjump" r:id="rId10"/>
          </p:cNvPr>
          <p:cNvSpPr/>
          <p:nvPr/>
        </p:nvSpPr>
        <p:spPr>
          <a:xfrm>
            <a:off x="4924425" y="4425250"/>
            <a:ext cx="2857500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4200094" y="476043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3388945" y="1972443"/>
            <a:ext cx="2653534" cy="1379351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>
            <a:off x="2946572" y="958596"/>
            <a:ext cx="7074236" cy="676656"/>
          </a:xfrm>
          <a:prstGeom prst="rect">
            <a:avLst/>
          </a:prstGeom>
          <a:solidFill>
            <a:srgbClr val="9CC2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Cooperativa multiactiva grupo emprendedor del Sumapaz</a:t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6519694" y="1649137"/>
            <a:ext cx="3479858" cy="218948"/>
          </a:xfrm>
          <a:prstGeom prst="rect">
            <a:avLst/>
          </a:prstGeom>
          <a:solidFill>
            <a:srgbClr val="8296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6519693" y="1593825"/>
            <a:ext cx="3448108" cy="30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3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Quienes somos    Historia     Servicio       Login</a:t>
            </a:r>
            <a:endParaRPr b="1" sz="13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3"/>
          <p:cNvCxnSpPr/>
          <p:nvPr/>
        </p:nvCxnSpPr>
        <p:spPr>
          <a:xfrm>
            <a:off x="7830176" y="1652085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563601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3"/>
          <p:cNvCxnSpPr/>
          <p:nvPr/>
        </p:nvCxnSpPr>
        <p:spPr>
          <a:xfrm>
            <a:off x="9351795" y="1649137"/>
            <a:ext cx="0" cy="216000"/>
          </a:xfrm>
          <a:prstGeom prst="straightConnector1">
            <a:avLst/>
          </a:prstGeom>
          <a:noFill/>
          <a:ln cap="flat" cmpd="sng" w="1905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289" y="958596"/>
            <a:ext cx="1222935" cy="676656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avandería Lavapres - Lavandería en Medellín a Domicilio" id="178" name="Google Shape;17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4904" y="2013459"/>
            <a:ext cx="1299136" cy="12991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3"/>
          <p:cNvSpPr/>
          <p:nvPr/>
        </p:nvSpPr>
        <p:spPr>
          <a:xfrm>
            <a:off x="3394375" y="2013459"/>
            <a:ext cx="2619076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3394374" y="2276822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3394374" y="2540185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3394374" y="2794220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3394374" y="3061209"/>
            <a:ext cx="2619077" cy="254035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3513139" y="1986587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3513139" y="227682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3513138" y="2524169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3513137" y="2760662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4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3513136" y="3037853"/>
            <a:ext cx="928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89" name="Google Shape;18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1537" y="3386115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"/>
          <p:cNvSpPr/>
          <p:nvPr/>
        </p:nvSpPr>
        <p:spPr>
          <a:xfrm>
            <a:off x="1644904" y="3386115"/>
            <a:ext cx="6137021" cy="1276033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644904" y="3388391"/>
            <a:ext cx="6137021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864516" y="3387771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somos?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dea de Negocio: Lavandería | Centro Emprendedor" id="193" name="Google Shape;19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2416" y="4747880"/>
            <a:ext cx="1723248" cy="12719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"/>
          <p:cNvSpPr/>
          <p:nvPr/>
        </p:nvSpPr>
        <p:spPr>
          <a:xfrm>
            <a:off x="4219575" y="4750156"/>
            <a:ext cx="6117540" cy="25175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4441824" y="4728323"/>
            <a:ext cx="14270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644904" y="6468666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Instagram @cooperativacoomges                      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644904" y="6206332"/>
            <a:ext cx="8375904" cy="251759"/>
          </a:xfrm>
          <a:prstGeom prst="rect">
            <a:avLst/>
          </a:prstGeom>
          <a:solidFill>
            <a:srgbClr val="D6DCE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de contacto: 3214810406 Fusagasugá, Cundinamarca, Colombia</a:t>
            </a:r>
            <a:endParaRPr/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3905" y="6469511"/>
            <a:ext cx="242733" cy="24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9">
            <a:alphaModFix/>
          </a:blip>
          <a:srcRect b="20008" l="8710" r="7203" t="16748"/>
          <a:stretch/>
        </p:blipFill>
        <p:spPr>
          <a:xfrm>
            <a:off x="5594656" y="6482152"/>
            <a:ext cx="238200" cy="23637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00" name="Google Shape;200;p3"/>
          <p:cNvSpPr txBox="1"/>
          <p:nvPr/>
        </p:nvSpPr>
        <p:spPr>
          <a:xfrm>
            <a:off x="5832856" y="6467159"/>
            <a:ext cx="42819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https://www.facebook.com/Cooperativa-Coomges-108227383973792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615497" y="2359649"/>
            <a:ext cx="2584704" cy="3387108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4710190" y="2400133"/>
            <a:ext cx="390544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"/>
          <p:cNvCxnSpPr>
            <a:endCxn id="202" idx="3"/>
          </p:cNvCxnSpPr>
          <p:nvPr/>
        </p:nvCxnSpPr>
        <p:spPr>
          <a:xfrm flipH="1">
            <a:off x="5100734" y="2483061"/>
            <a:ext cx="2016600" cy="17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3"/>
          <p:cNvSpPr txBox="1"/>
          <p:nvPr/>
        </p:nvSpPr>
        <p:spPr>
          <a:xfrm>
            <a:off x="5054766" y="2634509"/>
            <a:ext cx="1700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sesión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5419705" y="3184264"/>
            <a:ext cx="969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5286781" y="3788550"/>
            <a:ext cx="1334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5206632" y="3592820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5206634" y="4177754"/>
            <a:ext cx="1491768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>
            <a:hlinkClick action="ppaction://hlinksldjump" r:id="rId10"/>
          </p:cNvPr>
          <p:cNvSpPr/>
          <p:nvPr/>
        </p:nvSpPr>
        <p:spPr>
          <a:xfrm>
            <a:off x="5433460" y="4478665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>
            <a:hlinkClick action="ppaction://hlinksldjump" r:id="rId11"/>
          </p:cNvPr>
          <p:cNvSpPr txBox="1"/>
          <p:nvPr/>
        </p:nvSpPr>
        <p:spPr>
          <a:xfrm>
            <a:off x="5079884" y="4842564"/>
            <a:ext cx="1810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¿Olvidaste tu contraseña?</a:t>
            </a:r>
            <a:endParaRPr sz="12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>
            <a:hlinkClick action="ppaction://hlinksldjump" r:id="rId12"/>
          </p:cNvPr>
          <p:cNvSpPr/>
          <p:nvPr/>
        </p:nvSpPr>
        <p:spPr>
          <a:xfrm>
            <a:off x="5442166" y="5214369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cuenta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3122612" y="3958657"/>
            <a:ext cx="7558768" cy="2675506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6700209" y="1027502"/>
            <a:ext cx="406304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4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4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4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1364185" y="2004659"/>
            <a:ext cx="1648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">
            <a:hlinkClick action="ppaction://hlinksldjump" r:id="rId6"/>
          </p:cNvPr>
          <p:cNvSpPr/>
          <p:nvPr/>
        </p:nvSpPr>
        <p:spPr>
          <a:xfrm>
            <a:off x="1288923" y="2899403"/>
            <a:ext cx="1799145" cy="297919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>
            <a:hlinkClick action="ppaction://hlinksldjump" r:id="rId7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>
            <a:hlinkClick action="ppaction://hlinksldjump" r:id="rId8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21375" y="2084523"/>
            <a:ext cx="3129679" cy="173166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2" name="Google Shape;232;p4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4">
            <a:hlinkClick action="ppaction://hlinksldjump" r:id="rId10"/>
          </p:cNvPr>
          <p:cNvSpPr/>
          <p:nvPr/>
        </p:nvSpPr>
        <p:spPr>
          <a:xfrm>
            <a:off x="10042538" y="1032750"/>
            <a:ext cx="64775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>
            <a:hlinkClick action="ppaction://hlinksldjump" r:id="rId11"/>
          </p:cNvPr>
          <p:cNvSpPr/>
          <p:nvPr/>
        </p:nvSpPr>
        <p:spPr>
          <a:xfrm>
            <a:off x="8814489" y="1023339"/>
            <a:ext cx="1193505" cy="24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>
            <a:hlinkClick action="ppaction://hlinksldjump" r:id="rId12"/>
          </p:cNvPr>
          <p:cNvSpPr/>
          <p:nvPr/>
        </p:nvSpPr>
        <p:spPr>
          <a:xfrm>
            <a:off x="7405627" y="1023339"/>
            <a:ext cx="1334513" cy="219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>
            <a:hlinkClick action="ppaction://hlinksldjump" r:id="rId13"/>
          </p:cNvPr>
          <p:cNvSpPr/>
          <p:nvPr/>
        </p:nvSpPr>
        <p:spPr>
          <a:xfrm>
            <a:off x="6812280" y="1032750"/>
            <a:ext cx="593347" cy="20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1288921" y="2899403"/>
            <a:ext cx="1799147" cy="29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>
            <a:hlinkClick action="ppaction://hlinksldjump" r:id="rId5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>
            <a:hlinkClick action="ppaction://hlinksldjump" r:id="rId7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>
            <a:hlinkClick action="ppaction://hlinksldjump" r:id="rId8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5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5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5"/>
          <p:cNvPicPr preferRelativeResize="0"/>
          <p:nvPr/>
        </p:nvPicPr>
        <p:blipFill rotWithShape="1">
          <a:blip r:embed="rId9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5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5"/>
          <p:cNvCxnSpPr/>
          <p:nvPr/>
        </p:nvCxnSpPr>
        <p:spPr>
          <a:xfrm>
            <a:off x="7088127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61" name="Google Shape;261;p5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p5"/>
          <p:cNvSpPr/>
          <p:nvPr/>
        </p:nvSpPr>
        <p:spPr>
          <a:xfrm>
            <a:off x="6700209" y="1027502"/>
            <a:ext cx="40566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5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5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5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5">
            <a:hlinkClick action="ppaction://hlinksldjump" r:id="rId10"/>
          </p:cNvPr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>
            <a:hlinkClick action="ppaction://hlinksldjump" r:id="rId11"/>
          </p:cNvPr>
          <p:cNvSpPr/>
          <p:nvPr/>
        </p:nvSpPr>
        <p:spPr>
          <a:xfrm>
            <a:off x="5500029" y="4233198"/>
            <a:ext cx="1546860" cy="1809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>
            <a:hlinkClick action="ppaction://hlinksldjump" r:id="rId12"/>
          </p:cNvPr>
          <p:cNvSpPr/>
          <p:nvPr/>
        </p:nvSpPr>
        <p:spPr>
          <a:xfrm>
            <a:off x="7122826" y="4245342"/>
            <a:ext cx="1546860" cy="1809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>
            <a:hlinkClick action="ppaction://hlinksldjump" r:id="rId13"/>
          </p:cNvPr>
          <p:cNvSpPr/>
          <p:nvPr/>
        </p:nvSpPr>
        <p:spPr>
          <a:xfrm>
            <a:off x="8744948" y="4245342"/>
            <a:ext cx="1546860" cy="1809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>
            <a:hlinkClick action="ppaction://hlinksldjump" r:id="rId14"/>
          </p:cNvPr>
          <p:cNvSpPr/>
          <p:nvPr/>
        </p:nvSpPr>
        <p:spPr>
          <a:xfrm>
            <a:off x="8799224" y="1026726"/>
            <a:ext cx="123439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>
            <a:hlinkClick action="ppaction://hlinksldjump" r:id="rId15"/>
          </p:cNvPr>
          <p:cNvSpPr/>
          <p:nvPr/>
        </p:nvSpPr>
        <p:spPr>
          <a:xfrm>
            <a:off x="10033623" y="1026726"/>
            <a:ext cx="64775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>
            <a:hlinkClick action="ppaction://hlinksldjump" r:id="rId16"/>
          </p:cNvPr>
          <p:cNvSpPr/>
          <p:nvPr/>
        </p:nvSpPr>
        <p:spPr>
          <a:xfrm>
            <a:off x="7405627" y="1026726"/>
            <a:ext cx="139359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>
            <a:hlinkClick action="ppaction://hlinksldjump" r:id="rId17"/>
          </p:cNvPr>
          <p:cNvSpPr/>
          <p:nvPr/>
        </p:nvSpPr>
        <p:spPr>
          <a:xfrm>
            <a:off x="6810375" y="1018435"/>
            <a:ext cx="595252" cy="224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3122612" y="2246504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6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1" name="Google Shape;2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6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6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6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6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6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E2F0D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6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"/>
          <p:cNvSpPr/>
          <p:nvPr/>
        </p:nvSpPr>
        <p:spPr>
          <a:xfrm>
            <a:off x="4158381" y="1307969"/>
            <a:ext cx="3742305" cy="5069971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4219575" y="1340547"/>
            <a:ext cx="56545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6"/>
          <p:cNvCxnSpPr>
            <a:endCxn id="296" idx="3"/>
          </p:cNvCxnSpPr>
          <p:nvPr/>
        </p:nvCxnSpPr>
        <p:spPr>
          <a:xfrm rot="10800000">
            <a:off x="4785031" y="1440574"/>
            <a:ext cx="28914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6"/>
          <p:cNvSpPr txBox="1"/>
          <p:nvPr/>
        </p:nvSpPr>
        <p:spPr>
          <a:xfrm>
            <a:off x="4329489" y="2088255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5256982" y="214530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6809838" y="2137070"/>
            <a:ext cx="433703" cy="2055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7243541" y="2137071"/>
            <a:ext cx="245260" cy="206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6809838" y="2342637"/>
            <a:ext cx="678963" cy="1290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5256982" y="1456691"/>
            <a:ext cx="1787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operario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4350743" y="2520834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4350743" y="2837278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5251213" y="256180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5251212" y="288906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4382897" y="3173322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4386198" y="3483639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5251304" y="3498616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5247786" y="3198530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4413101" y="3750558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/>
          <p:nvPr/>
        </p:nvSpPr>
        <p:spPr>
          <a:xfrm>
            <a:off x="5156433" y="3803130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"/>
          <p:cNvSpPr/>
          <p:nvPr/>
        </p:nvSpPr>
        <p:spPr>
          <a:xfrm>
            <a:off x="5156433" y="4000465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Masculino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5754369" y="3803130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5156433" y="4194913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Femenino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6090536" y="3772874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4385780" y="5063433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de nacimiento: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5906814" y="5108168"/>
            <a:ext cx="820673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AAAA/MM/DD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ipo iconos calendario fecha tabla estadísticas, departamento de  vehículos motorizados, calendario, logo, hora png | PNGWing" id="320" name="Google Shape;320;p6"/>
          <p:cNvPicPr preferRelativeResize="0"/>
          <p:nvPr/>
        </p:nvPicPr>
        <p:blipFill rotWithShape="1">
          <a:blip r:embed="rId7">
            <a:alphaModFix/>
          </a:blip>
          <a:srcRect b="-492" l="18163" r="21837" t="492"/>
          <a:stretch/>
        </p:blipFill>
        <p:spPr>
          <a:xfrm>
            <a:off x="6746992" y="5086497"/>
            <a:ext cx="243016" cy="240675"/>
          </a:xfrm>
          <a:prstGeom prst="ellipse">
            <a:avLst/>
          </a:prstGeom>
          <a:noFill/>
          <a:ln>
            <a:noFill/>
          </a:ln>
          <a:effectLst>
            <a:outerShdw blurRad="1143000" sx="-80000" rotWithShape="0" dir="840000" dist="292100" sy="-18000">
              <a:srgbClr val="000000"/>
            </a:outerShdw>
          </a:effectLst>
        </p:spPr>
      </p:pic>
      <p:sp>
        <p:nvSpPr>
          <p:cNvPr id="321" name="Google Shape;321;p6"/>
          <p:cNvSpPr txBox="1"/>
          <p:nvPr/>
        </p:nvSpPr>
        <p:spPr>
          <a:xfrm>
            <a:off x="4385780" y="5684560"/>
            <a:ext cx="14270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5251212" y="5716810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">
            <a:hlinkClick action="ppaction://hlinksldjump" r:id="rId8"/>
          </p:cNvPr>
          <p:cNvSpPr/>
          <p:nvPr/>
        </p:nvSpPr>
        <p:spPr>
          <a:xfrm>
            <a:off x="5052649" y="607739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6165225" y="607739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 txBox="1"/>
          <p:nvPr/>
        </p:nvSpPr>
        <p:spPr>
          <a:xfrm>
            <a:off x="4329489" y="1802505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operario: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5256982" y="1859552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6"/>
          <p:cNvSpPr txBox="1"/>
          <p:nvPr/>
        </p:nvSpPr>
        <p:spPr>
          <a:xfrm>
            <a:off x="4382897" y="5388765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E.P.S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5256982" y="541237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6629702" y="3784374"/>
            <a:ext cx="72061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6629702" y="3981709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O+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7227638" y="3784374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6629702" y="4176157"/>
            <a:ext cx="843196" cy="1973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O-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4413101" y="4442306"/>
            <a:ext cx="9691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5219058" y="4483258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6"/>
          <p:cNvSpPr txBox="1"/>
          <p:nvPr/>
        </p:nvSpPr>
        <p:spPr>
          <a:xfrm>
            <a:off x="4406824" y="4767927"/>
            <a:ext cx="14958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contraseña: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5829228" y="4794007"/>
            <a:ext cx="1491769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6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6"/>
          <p:cNvCxnSpPr/>
          <p:nvPr/>
        </p:nvCxnSpPr>
        <p:spPr>
          <a:xfrm>
            <a:off x="7088127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6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6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6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6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6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">
            <a:hlinkClick action="ppaction://hlinksldjump" r:id="rId9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>
            <a:hlinkClick action="ppaction://hlinksldjump" r:id="rId10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>
            <a:hlinkClick action="ppaction://hlinksldjump" r:id="rId11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" name="Google Shape;355;p7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6" name="Google Shape;3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7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7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7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7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7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7"/>
          <p:cNvSpPr txBox="1"/>
          <p:nvPr/>
        </p:nvSpPr>
        <p:spPr>
          <a:xfrm>
            <a:off x="5118217" y="3671393"/>
            <a:ext cx="252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registrado y creado el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creación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7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7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7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7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">
            <a:hlinkClick action="ppaction://hlinksldjump" r:id="rId8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7">
            <a:hlinkClick action="ppaction://hlinksldjump" r:id="rId9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7">
            <a:hlinkClick action="ppaction://hlinksldjump" r:id="rId10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8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8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5" name="Google Shape;3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8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8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8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p8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2" name="Google Shape;3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8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8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8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8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8"/>
          <p:cNvSpPr/>
          <p:nvPr/>
        </p:nvSpPr>
        <p:spPr>
          <a:xfrm>
            <a:off x="4158381" y="2521986"/>
            <a:ext cx="3742305" cy="2335764"/>
          </a:xfrm>
          <a:prstGeom prst="rect">
            <a:avLst/>
          </a:prstGeom>
          <a:solidFill>
            <a:srgbClr val="D6DCE5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8"/>
          <p:cNvSpPr txBox="1"/>
          <p:nvPr/>
        </p:nvSpPr>
        <p:spPr>
          <a:xfrm>
            <a:off x="4219575" y="2578797"/>
            <a:ext cx="565456" cy="20005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8"/>
          <p:cNvCxnSpPr>
            <a:endCxn id="399" idx="3"/>
          </p:cNvCxnSpPr>
          <p:nvPr/>
        </p:nvCxnSpPr>
        <p:spPr>
          <a:xfrm rot="10800000">
            <a:off x="4785031" y="2678825"/>
            <a:ext cx="28914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8">
            <a:hlinkClick action="ppaction://hlinksldjump" r:id="rId7"/>
          </p:cNvPr>
          <p:cNvSpPr/>
          <p:nvPr/>
        </p:nvSpPr>
        <p:spPr>
          <a:xfrm>
            <a:off x="5052649" y="449624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8">
            <a:hlinkClick action="ppaction://hlinksldjump" r:id="rId8"/>
          </p:cNvPr>
          <p:cNvSpPr/>
          <p:nvPr/>
        </p:nvSpPr>
        <p:spPr>
          <a:xfrm>
            <a:off x="6165225" y="4496243"/>
            <a:ext cx="1041613" cy="221438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5944716" y="3727092"/>
            <a:ext cx="1032542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6767424" y="3727092"/>
            <a:ext cx="245260" cy="19733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5052649" y="3698922"/>
            <a:ext cx="9691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8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8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9" name="Google Shape;409;p8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8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">
            <a:hlinkClick action="ppaction://hlinksldjump" r:id="rId9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8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">
            <a:hlinkClick action="ppaction://hlinksldjump" r:id="rId10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8">
            <a:hlinkClick action="ppaction://hlinksldjump" r:id="rId11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8"/>
          <p:cNvSpPr txBox="1"/>
          <p:nvPr/>
        </p:nvSpPr>
        <p:spPr>
          <a:xfrm>
            <a:off x="5304521" y="3048060"/>
            <a:ext cx="22113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"/>
          <p:cNvSpPr/>
          <p:nvPr/>
        </p:nvSpPr>
        <p:spPr>
          <a:xfrm>
            <a:off x="1229027" y="880872"/>
            <a:ext cx="9610423" cy="586282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3122612" y="2258696"/>
            <a:ext cx="7558768" cy="4375467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2" name="Google Shape;422;p9"/>
          <p:cNvGraphicFramePr/>
          <p:nvPr/>
        </p:nvGraphicFramePr>
        <p:xfrm>
          <a:off x="3846451" y="3869913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{A820746A-C341-43C9-BAB3-3527FC19EF8C}</a:tableStyleId>
              </a:tblPr>
              <a:tblGrid>
                <a:gridCol w="1620850"/>
                <a:gridCol w="1620850"/>
                <a:gridCol w="1620850"/>
                <a:gridCol w="1620850"/>
              </a:tblGrid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Usuario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Roles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Modificar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Usuario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Borras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23" name="Google Shape;4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28" y="126492"/>
            <a:ext cx="976094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1905" y="871803"/>
            <a:ext cx="158070" cy="584862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9"/>
          <p:cNvSpPr/>
          <p:nvPr/>
        </p:nvSpPr>
        <p:spPr>
          <a:xfrm>
            <a:off x="2298701" y="889939"/>
            <a:ext cx="8533203" cy="1052117"/>
          </a:xfrm>
          <a:prstGeom prst="rect">
            <a:avLst/>
          </a:prstGeom>
          <a:solidFill>
            <a:srgbClr val="9CC2E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7088127" y="1032750"/>
            <a:ext cx="3593253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 Editar    datos  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9"/>
          <p:cNvCxnSpPr/>
          <p:nvPr/>
        </p:nvCxnSpPr>
        <p:spPr>
          <a:xfrm>
            <a:off x="8512004" y="1035698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9"/>
          <p:cNvCxnSpPr/>
          <p:nvPr/>
        </p:nvCxnSpPr>
        <p:spPr>
          <a:xfrm>
            <a:off x="9245429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p9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0" name="Google Shape;4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027" y="879405"/>
            <a:ext cx="1069674" cy="10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9"/>
          <p:cNvSpPr txBox="1"/>
          <p:nvPr/>
        </p:nvSpPr>
        <p:spPr>
          <a:xfrm>
            <a:off x="3273137" y="2735529"/>
            <a:ext cx="2121572" cy="36933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9"/>
          <p:cNvCxnSpPr/>
          <p:nvPr/>
        </p:nvCxnSpPr>
        <p:spPr>
          <a:xfrm>
            <a:off x="5410200" y="2920195"/>
            <a:ext cx="5038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9"/>
          <p:cNvSpPr/>
          <p:nvPr/>
        </p:nvSpPr>
        <p:spPr>
          <a:xfrm>
            <a:off x="3367575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9"/>
          <p:cNvSpPr txBox="1"/>
          <p:nvPr/>
        </p:nvSpPr>
        <p:spPr>
          <a:xfrm>
            <a:off x="3553389" y="3249194"/>
            <a:ext cx="16133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9"/>
          <p:cNvPicPr preferRelativeResize="0"/>
          <p:nvPr/>
        </p:nvPicPr>
        <p:blipFill rotWithShape="1">
          <a:blip r:embed="rId6">
            <a:alphaModFix/>
          </a:blip>
          <a:srcRect b="5185" l="0" r="0" t="8354"/>
          <a:stretch/>
        </p:blipFill>
        <p:spPr>
          <a:xfrm>
            <a:off x="3605938" y="3226406"/>
            <a:ext cx="364933" cy="25241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9"/>
          <p:cNvSpPr/>
          <p:nvPr/>
        </p:nvSpPr>
        <p:spPr>
          <a:xfrm>
            <a:off x="4936614" y="3226447"/>
            <a:ext cx="2845311" cy="1521807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9"/>
          <p:cNvSpPr txBox="1"/>
          <p:nvPr/>
        </p:nvSpPr>
        <p:spPr>
          <a:xfrm>
            <a:off x="5118217" y="3671393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rol ha sido actualizado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9">
            <a:hlinkClick action="ppaction://hlinksldjump" r:id="rId7"/>
          </p:cNvPr>
          <p:cNvSpPr/>
          <p:nvPr/>
        </p:nvSpPr>
        <p:spPr>
          <a:xfrm>
            <a:off x="4936613" y="4425250"/>
            <a:ext cx="2845311" cy="309975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9"/>
          <p:cNvSpPr txBox="1"/>
          <p:nvPr/>
        </p:nvSpPr>
        <p:spPr>
          <a:xfrm>
            <a:off x="5245866" y="3237999"/>
            <a:ext cx="252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Aviso de Actualización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6700209" y="1027502"/>
            <a:ext cx="4043991" cy="218948"/>
          </a:xfrm>
          <a:prstGeom prst="rect">
            <a:avLst/>
          </a:prstGeom>
          <a:solidFill>
            <a:srgbClr val="9DC3E6"/>
          </a:solidFill>
          <a:ln cap="flat" cmpd="sng" w="19050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Inicio  Herramientas  Editar datos   Salir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9"/>
          <p:cNvCxnSpPr/>
          <p:nvPr/>
        </p:nvCxnSpPr>
        <p:spPr>
          <a:xfrm>
            <a:off x="8799224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9"/>
          <p:cNvCxnSpPr/>
          <p:nvPr/>
        </p:nvCxnSpPr>
        <p:spPr>
          <a:xfrm>
            <a:off x="10033623" y="10327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7405627" y="1026726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4" name="Google Shape;444;p9"/>
          <p:cNvSpPr/>
          <p:nvPr/>
        </p:nvSpPr>
        <p:spPr>
          <a:xfrm>
            <a:off x="1254380" y="1985940"/>
            <a:ext cx="1868232" cy="1868510"/>
          </a:xfrm>
          <a:prstGeom prst="rect">
            <a:avLst/>
          </a:prstGeom>
          <a:solidFill>
            <a:srgbClr val="BDD7EE"/>
          </a:solidFill>
          <a:ln cap="flat" cmpd="sng" w="57150">
            <a:solidFill>
              <a:srgbClr val="9CC2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9">
            <a:hlinkClick action="ppaction://hlinksldjump" r:id="rId8"/>
          </p:cNvPr>
          <p:cNvSpPr/>
          <p:nvPr/>
        </p:nvSpPr>
        <p:spPr>
          <a:xfrm>
            <a:off x="1288923" y="2031466"/>
            <a:ext cx="1799145" cy="227230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1288923" y="2270753"/>
            <a:ext cx="1799145" cy="2979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9">
            <a:hlinkClick action="ppaction://hlinksldjump" r:id="rId9"/>
          </p:cNvPr>
          <p:cNvSpPr/>
          <p:nvPr/>
        </p:nvSpPr>
        <p:spPr>
          <a:xfrm>
            <a:off x="1288921" y="3203654"/>
            <a:ext cx="1799147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Editar datos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9">
            <a:hlinkClick action="ppaction://hlinksldjump" r:id="rId10"/>
          </p:cNvPr>
          <p:cNvSpPr/>
          <p:nvPr/>
        </p:nvSpPr>
        <p:spPr>
          <a:xfrm>
            <a:off x="1288921" y="3515919"/>
            <a:ext cx="1799148" cy="297919"/>
          </a:xfrm>
          <a:prstGeom prst="rect">
            <a:avLst/>
          </a:prstGeom>
          <a:solidFill>
            <a:srgbClr val="D6DC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clave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2020-10-25T00:24:24Z</dcterms:created>
  <dc:creator>Nicol</dc:creator>
</cp:coreProperties>
</file>