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90" y="3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e0c2d517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e0c2d517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e0c2d517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e0c2d517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e0c2d517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e0c2d517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0c2d517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e0c2d517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e0c2d5179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e0c2d5179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e0c2d5179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e0c2d5179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hugomathien/socce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Soccer Quality by Country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Edmond Leahy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Dataset(s)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For this project, the European Soccer Database dataset was used. 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u="sng" dirty="0">
                <a:hlinkClick r:id="rId3"/>
              </a:rPr>
              <a:t>https://www.kaggle.com/hugomathien/soccer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Motivation</a:t>
            </a:r>
            <a:endParaRPr dirty="0"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In the soccer world, the English Premier League is often said to be the best soccer league to watch in terms of quality. I have heard this all my life, while wondering if this was true. I have watched many soccer games from many countries, and have found that other leagues are just as exciting to watch, if not more exciting. I wanted to find out what the data showed. 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Question(s)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Is the English Premier League (EPL) the most exciting soccer league in the world to watch, in terms of goals per game?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Findings –</a:t>
            </a:r>
            <a:r>
              <a:rPr lang="en-US" dirty="0"/>
              <a:t>Goals Per Game</a:t>
            </a:r>
            <a:r>
              <a:rPr lang="en" dirty="0"/>
              <a:t>(1) </a:t>
            </a:r>
            <a:r>
              <a:rPr lang="en-US" dirty="0"/>
              <a:t>	</a:t>
            </a:r>
            <a:endParaRPr dirty="0"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results of grouping the dataset by country gave the following results for number of goas per game average: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A37711-CC18-4265-8994-F843802DC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881962"/>
            <a:ext cx="2989874" cy="311268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7A46973-4978-44C6-A628-E5C238EF15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8686" y="1881962"/>
            <a:ext cx="3907484" cy="289692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F68F-FA42-44F5-9F38-DB5A5FE3D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Findings –</a:t>
            </a:r>
            <a:r>
              <a:rPr lang="en-US" dirty="0"/>
              <a:t>Goals Per Game</a:t>
            </a:r>
            <a:r>
              <a:rPr lang="en" dirty="0"/>
              <a:t>(1)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0A7CF-B038-4EF0-B3A5-2D3470A04D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210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Acknowledgements</a:t>
            </a: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Did you use other informal analysis to inform your work?  Did you get feedback on your work by friends or colleagues? Etc. 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If you had no one give you feedback, it’s okay to say that.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If applicable, report any references you used in your work.  For example, you may have used a research paper from X to help guide your analysis.  You should cite that work here. If you did all the work on your own, please state this.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1231</TotalTime>
  <Words>272</Words>
  <Application>Microsoft Office PowerPoint</Application>
  <PresentationFormat>On-screen Show (16:9)</PresentationFormat>
  <Paragraphs>17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Simple Light</vt:lpstr>
      <vt:lpstr>Soccer Quality by Country</vt:lpstr>
      <vt:lpstr>Dataset(s)</vt:lpstr>
      <vt:lpstr>Motivation</vt:lpstr>
      <vt:lpstr>Research Question(s)</vt:lpstr>
      <vt:lpstr>Findings –Goals Per Game(1)  </vt:lpstr>
      <vt:lpstr>Findings –Goals Per Game(1)</vt:lpstr>
      <vt:lpstr>Acknowledgements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Soccer Quality by Country</dc:title>
  <cp:lastModifiedBy>LEAHY Edmond</cp:lastModifiedBy>
  <cp:revision>6</cp:revision>
  <dcterms:modified xsi:type="dcterms:W3CDTF">2019-10-10T21:52:43Z</dcterms:modified>
</cp:coreProperties>
</file>