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  <p:sldId id="261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eacherreport.com/articles/1922780-statistically-ranking-the-worlds-top-10-football-leagues#slide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urses.edx.org/courses/course-v1:UCSanDiegoX+DSE200x+3T2019/cour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Soccer Quality by Country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Edmond Leahy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BB1-2A89-4D8D-9EED-25EB5233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 - Conclusions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823B-62D9-4B28-A66F-5D3DA65EB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 conclude the results of the findings, it is clear that England is not a stand-alone country in terms of goals per game and overall goals.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statement that England has the best soccer games would depend heavily on how you define a good soccer game. In terms of average goals per game, England does not have the best soccer games. In terms of total goals, it is tied with France and Spain.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was limited by the dataset used. Ranking soccer by countries in terms of Goals per game and Total goals is not a complete story of the quality of soccer. Many other factors influence the quality of the game, and many of these factors are subjective. This project was chosen to have a small scope for simplicity.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 used the bleacher report article to gain some knowledge on how to rank games: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https://bleacherreport.com/articles/1922780-statistically-ranking-the-worlds-top-10-football-leagues#slide0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 extensively used </a:t>
            </a:r>
            <a:r>
              <a:rPr lang="en-US" dirty="0" err="1"/>
              <a:t>Edx’s</a:t>
            </a:r>
            <a:r>
              <a:rPr lang="en-US" dirty="0"/>
              <a:t> Python for Data Science course reference material: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4"/>
              </a:rPr>
              <a:t>https://courses.edx.org/courses/course-v1:UCSanDiegoX+DSE200x+3T2019/course/</a:t>
            </a: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this project, the European Soccer Database dataset was used.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u="sng" dirty="0">
                <a:hlinkClick r:id="rId3"/>
              </a:rPr>
              <a:t>https://www.kaggle.com/hugomathien/soccer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 the soccer world, the English Premier League is often said to be the best soccer league to watch in terms of quality. I have heard this all my life, while wondering if this was true. I have watched many soccer games from many countries, and have found that other leagues are just as exciting to watch, if not more exciting. I wanted to find out what the data showed.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Is England the most exciting soccer country in the world, in terms of goals per game and goals per country?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2547-03E8-4884-8AA4-5E2E35FE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69F81-1C11-4FC6-BE72-BD7CE5BAA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By using a combination of techniques taught in the Python for Data Science course, I was able to manipulate the dataset to show the relevant statistics to the research question.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following are </a:t>
            </a:r>
            <a:r>
              <a:rPr lang="en-US" u="sng" dirty="0"/>
              <a:t>some</a:t>
            </a:r>
            <a:r>
              <a:rPr lang="en-US" dirty="0"/>
              <a:t> of the techniques used: </a:t>
            </a:r>
          </a:p>
          <a:p>
            <a:r>
              <a:rPr lang="en-US" dirty="0"/>
              <a:t>SQL querying </a:t>
            </a:r>
          </a:p>
          <a:p>
            <a:r>
              <a:rPr lang="en-US" dirty="0" err="1"/>
              <a:t>DataFrame</a:t>
            </a:r>
            <a:r>
              <a:rPr lang="en-US" dirty="0"/>
              <a:t> Filtering</a:t>
            </a:r>
          </a:p>
          <a:p>
            <a:r>
              <a:rPr lang="en-US" dirty="0" err="1"/>
              <a:t>DataFrame</a:t>
            </a:r>
            <a:r>
              <a:rPr lang="en-US" dirty="0"/>
              <a:t> merging</a:t>
            </a:r>
          </a:p>
          <a:p>
            <a:r>
              <a:rPr lang="en-US" dirty="0"/>
              <a:t>Matplotlib graphing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Findings –</a:t>
            </a:r>
            <a:r>
              <a:rPr lang="en-US" dirty="0"/>
              <a:t>Goals Per Game</a:t>
            </a:r>
            <a:r>
              <a:rPr lang="en" dirty="0"/>
              <a:t>(1) </a:t>
            </a:r>
            <a:r>
              <a:rPr lang="en-US" dirty="0"/>
              <a:t>	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 results of grouping the dataset by country gave the following results for the average number of goas per game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37711-CC18-4265-8994-F843802D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81962"/>
            <a:ext cx="2989874" cy="3112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46973-4978-44C6-A628-E5C238EF1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86" y="1881962"/>
            <a:ext cx="3907484" cy="2896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1AC77B-01D9-4BD4-9A70-72166353763C}"/>
              </a:ext>
            </a:extLst>
          </p:cNvPr>
          <p:cNvSpPr/>
          <p:nvPr/>
        </p:nvSpPr>
        <p:spPr>
          <a:xfrm>
            <a:off x="5116606" y="1881962"/>
            <a:ext cx="564776" cy="281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F68F-FA42-44F5-9F38-DB5A5FE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– </a:t>
            </a:r>
            <a:r>
              <a:rPr lang="en-US" dirty="0"/>
              <a:t>Goals Per Game</a:t>
            </a:r>
            <a:r>
              <a:rPr lang="en" dirty="0"/>
              <a:t>(2)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A7CF-B038-4EF0-B3A5-2D3470A04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As the plot in the previous slide shows, the top three countries in terms of goal average per game are: Netherlands, Switzerland, Germany. England, however, is listed as sixth.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But looking at the table shown in the previous slide, I notice that the sum of goals scored per country might show a different story. This is explored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5672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58D-79FB-4CD7-AE4A-2A491D1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–</a:t>
            </a:r>
            <a:r>
              <a:rPr lang="en-US" dirty="0"/>
              <a:t>Total Goals</a:t>
            </a:r>
            <a:r>
              <a:rPr lang="en" dirty="0"/>
              <a:t>(1)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6E6D4-4F3B-4BB9-8051-5DA9B0C5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1152475"/>
            <a:ext cx="4104168" cy="387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4D8CD-3338-40A5-9578-DEFD80F5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35" y="1258801"/>
            <a:ext cx="4296751" cy="31430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F79598-4FA1-4E6D-A6D2-752A243D9169}"/>
              </a:ext>
            </a:extLst>
          </p:cNvPr>
          <p:cNvSpPr/>
          <p:nvPr/>
        </p:nvSpPr>
        <p:spPr>
          <a:xfrm>
            <a:off x="5667935" y="1152475"/>
            <a:ext cx="477371" cy="314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1434-3237-4F7E-AA2A-EC003236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Findings –</a:t>
            </a:r>
            <a:r>
              <a:rPr lang="en-US" dirty="0"/>
              <a:t>Total Goals</a:t>
            </a:r>
            <a:r>
              <a:rPr lang="en" dirty="0"/>
              <a:t>(2)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01C1-549C-4C9E-9C29-5AF5F9226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As shown in the previous slide, the top three countries in term of total goals are: </a:t>
            </a:r>
          </a:p>
          <a:p>
            <a:pPr marL="114300" indent="0">
              <a:buNone/>
            </a:pPr>
            <a:r>
              <a:rPr lang="en-US" dirty="0"/>
              <a:t>England, France, and Spain. All of these countries have the same number of goals.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As a note, Spain had the highest scoring game recorded out of the three, so this might raise their level of excitement too! </a:t>
            </a:r>
          </a:p>
        </p:txBody>
      </p:sp>
    </p:spTree>
    <p:extLst>
      <p:ext uri="{BB962C8B-B14F-4D97-AF65-F5344CB8AC3E}">
        <p14:creationId xmlns:p14="http://schemas.microsoft.com/office/powerpoint/2010/main" val="1440301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580</Words>
  <Application>Microsoft Office PowerPoint</Application>
  <PresentationFormat>On-screen Show (16:9)</PresentationFormat>
  <Paragraphs>40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Soccer Quality by Country</vt:lpstr>
      <vt:lpstr>Dataset(s)</vt:lpstr>
      <vt:lpstr>Motivation</vt:lpstr>
      <vt:lpstr>Research Question(s)</vt:lpstr>
      <vt:lpstr>Methodology </vt:lpstr>
      <vt:lpstr>Findings –Goals Per Game(1)  </vt:lpstr>
      <vt:lpstr>Findings – Goals Per Game(2)</vt:lpstr>
      <vt:lpstr>Findings –Total Goals(1)</vt:lpstr>
      <vt:lpstr>Findings –Total Goals(2)</vt:lpstr>
      <vt:lpstr>Findings  - Conclusions 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Quality by Country</dc:title>
  <dc:creator>LEAHY Edmond</dc:creator>
  <cp:lastModifiedBy>LEAHY Edmond</cp:lastModifiedBy>
  <cp:revision>12</cp:revision>
  <dcterms:modified xsi:type="dcterms:W3CDTF">2019-10-16T17:49:25Z</dcterms:modified>
</cp:coreProperties>
</file>