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April 19,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51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April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April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April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April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April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0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April 19,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April 19,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1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April 19,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April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April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April 19,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7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6893" y="11761143"/>
            <a:ext cx="1189386" cy="2182583"/>
            <a:chOff x="10490969" y="1448827"/>
            <a:chExt cx="678135" cy="990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3625" cy="1511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249C4-5359-9764-0849-390321417E2D}"/>
              </a:ext>
            </a:extLst>
          </p:cNvPr>
          <p:cNvSpPr txBox="1"/>
          <p:nvPr/>
        </p:nvSpPr>
        <p:spPr>
          <a:xfrm>
            <a:off x="966163" y="1210947"/>
            <a:ext cx="6402825" cy="440453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FPGA Controlled Maze Solving Robotic Arm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449FD-D49D-ADCD-A028-E20DE1F468D5}"/>
              </a:ext>
            </a:extLst>
          </p:cNvPr>
          <p:cNvSpPr txBox="1"/>
          <p:nvPr/>
        </p:nvSpPr>
        <p:spPr>
          <a:xfrm>
            <a:off x="966161" y="5904880"/>
            <a:ext cx="6402825" cy="7527542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Inverse kinematics pre-estimated using a multilayer perceptron for faster response times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Solves mazes using Q-learning, able to adapt to new conditions</a:t>
            </a: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Potential applications in quality control</a:t>
            </a:r>
          </a:p>
        </p:txBody>
      </p:sp>
      <p:pic>
        <p:nvPicPr>
          <p:cNvPr id="7" name="Picture 6" descr="A maze with many square and rectangular sections&#10;&#10;Description automatically generated with medium confidence">
            <a:extLst>
              <a:ext uri="{FF2B5EF4-FFF2-40B4-BE49-F238E27FC236}">
                <a16:creationId xmlns:a16="http://schemas.microsoft.com/office/drawing/2014/main" id="{447C71A2-2C3F-8CE3-EFAF-652BC6F46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9" r="25401"/>
          <a:stretch/>
        </p:blipFill>
        <p:spPr>
          <a:xfrm>
            <a:off x="7981850" y="10"/>
            <a:ext cx="13401776" cy="1511934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1848" y="12728934"/>
            <a:ext cx="13401777" cy="2390416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4C3F1-BDE9-8257-B7F2-6B79E3FCF477}"/>
              </a:ext>
            </a:extLst>
          </p:cNvPr>
          <p:cNvSpPr txBox="1"/>
          <p:nvPr/>
        </p:nvSpPr>
        <p:spPr>
          <a:xfrm>
            <a:off x="605118" y="14091220"/>
            <a:ext cx="43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Thomas Edmonds – BEng Robotics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63833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Avenir Next LT Pro</vt:lpstr>
      <vt:lpstr>3DFloatVTI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Thomas Edmonds</dc:creator>
  <cp:lastModifiedBy>(s) Thomas Edmonds</cp:lastModifiedBy>
  <cp:revision>3</cp:revision>
  <dcterms:created xsi:type="dcterms:W3CDTF">2024-04-16T13:28:39Z</dcterms:created>
  <dcterms:modified xsi:type="dcterms:W3CDTF">2024-04-19T14:03:03Z</dcterms:modified>
</cp:coreProperties>
</file>