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5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8E19-F670-41E3-89C3-8FF0750EC69C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7F23-C864-4B2D-985C-7F25EDFCD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5624B-5E3B-469E-8EB8-6B1B9B82D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41834"/>
              </p:ext>
            </p:extLst>
          </p:nvPr>
        </p:nvGraphicFramePr>
        <p:xfrm>
          <a:off x="457200" y="316523"/>
          <a:ext cx="11852034" cy="89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2396415806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2665539537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710676573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3458357626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1652103796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2768162757"/>
                    </a:ext>
                  </a:extLst>
                </a:gridCol>
              </a:tblGrid>
              <a:tr h="1494692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70290"/>
                  </a:ext>
                </a:extLst>
              </a:tr>
              <a:tr h="1494692"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66158"/>
                  </a:ext>
                </a:extLst>
              </a:tr>
              <a:tr h="1494692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87769"/>
                  </a:ext>
                </a:extLst>
              </a:tr>
              <a:tr h="1494692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771"/>
                  </a:ext>
                </a:extLst>
              </a:tr>
              <a:tr h="1494692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2266"/>
                  </a:ext>
                </a:extLst>
              </a:tr>
              <a:tr h="149469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6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0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36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Edmonds</dc:creator>
  <cp:lastModifiedBy>Thomas Edmonds</cp:lastModifiedBy>
  <cp:revision>3</cp:revision>
  <dcterms:created xsi:type="dcterms:W3CDTF">2024-04-23T11:40:21Z</dcterms:created>
  <dcterms:modified xsi:type="dcterms:W3CDTF">2024-04-23T17:06:49Z</dcterms:modified>
</cp:coreProperties>
</file>