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9" r:id="rId1"/>
  </p:sldMasterIdLst>
  <p:sldIdLst>
    <p:sldId id="256" r:id="rId2"/>
    <p:sldId id="257" r:id="rId3"/>
    <p:sldId id="262" r:id="rId4"/>
    <p:sldId id="259" r:id="rId5"/>
    <p:sldId id="260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5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10CFD68-72FF-4E15-8E77-BC510E507A89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97593F9-B3E9-4889-A6FC-2C9EFBA6F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720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FD68-72FF-4E15-8E77-BC510E507A89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93F9-B3E9-4889-A6FC-2C9EFBA6F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600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FD68-72FF-4E15-8E77-BC510E507A89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93F9-B3E9-4889-A6FC-2C9EFBA6F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945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FD68-72FF-4E15-8E77-BC510E507A89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93F9-B3E9-4889-A6FC-2C9EFBA6FC6C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3818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FD68-72FF-4E15-8E77-BC510E507A89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93F9-B3E9-4889-A6FC-2C9EFBA6F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848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FD68-72FF-4E15-8E77-BC510E507A89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93F9-B3E9-4889-A6FC-2C9EFBA6F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980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FD68-72FF-4E15-8E77-BC510E507A89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93F9-B3E9-4889-A6FC-2C9EFBA6F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871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FD68-72FF-4E15-8E77-BC510E507A89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93F9-B3E9-4889-A6FC-2C9EFBA6F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589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FD68-72FF-4E15-8E77-BC510E507A89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93F9-B3E9-4889-A6FC-2C9EFBA6F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73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FD68-72FF-4E15-8E77-BC510E507A89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93F9-B3E9-4889-A6FC-2C9EFBA6F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107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FD68-72FF-4E15-8E77-BC510E507A89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93F9-B3E9-4889-A6FC-2C9EFBA6F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395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FD68-72FF-4E15-8E77-BC510E507A89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93F9-B3E9-4889-A6FC-2C9EFBA6F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10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FD68-72FF-4E15-8E77-BC510E507A89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93F9-B3E9-4889-A6FC-2C9EFBA6F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980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FD68-72FF-4E15-8E77-BC510E507A89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93F9-B3E9-4889-A6FC-2C9EFBA6F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705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FD68-72FF-4E15-8E77-BC510E507A89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93F9-B3E9-4889-A6FC-2C9EFBA6F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813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FD68-72FF-4E15-8E77-BC510E507A89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93F9-B3E9-4889-A6FC-2C9EFBA6F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513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FD68-72FF-4E15-8E77-BC510E507A89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93F9-B3E9-4889-A6FC-2C9EFBA6F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389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CFD68-72FF-4E15-8E77-BC510E507A89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593F9-B3E9-4889-A6FC-2C9EFBA6F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965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50" r:id="rId1"/>
    <p:sldLayoutId id="2147484151" r:id="rId2"/>
    <p:sldLayoutId id="2147484152" r:id="rId3"/>
    <p:sldLayoutId id="2147484153" r:id="rId4"/>
    <p:sldLayoutId id="2147484154" r:id="rId5"/>
    <p:sldLayoutId id="2147484155" r:id="rId6"/>
    <p:sldLayoutId id="2147484156" r:id="rId7"/>
    <p:sldLayoutId id="2147484157" r:id="rId8"/>
    <p:sldLayoutId id="2147484158" r:id="rId9"/>
    <p:sldLayoutId id="2147484159" r:id="rId10"/>
    <p:sldLayoutId id="2147484160" r:id="rId11"/>
    <p:sldLayoutId id="2147484161" r:id="rId12"/>
    <p:sldLayoutId id="2147484162" r:id="rId13"/>
    <p:sldLayoutId id="2147484163" r:id="rId14"/>
    <p:sldLayoutId id="2147484164" r:id="rId15"/>
    <p:sldLayoutId id="2147484165" r:id="rId16"/>
    <p:sldLayoutId id="214748416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A2786-17EC-52D0-F36F-DE35EBF5F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1028699"/>
            <a:ext cx="9418320" cy="3862083"/>
          </a:xfrm>
        </p:spPr>
        <p:txBody>
          <a:bodyPr anchor="ctr">
            <a:normAutofit/>
          </a:bodyPr>
          <a:lstStyle/>
          <a:p>
            <a:pPr algn="ctr"/>
            <a:r>
              <a:rPr lang="en-GB" sz="6000"/>
              <a:t>Progress Demonstration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5C331-E1D1-7F7D-973E-D61B156F4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5237670"/>
            <a:ext cx="9418320" cy="1183261"/>
          </a:xfrm>
        </p:spPr>
        <p:txBody>
          <a:bodyPr>
            <a:norm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161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8330C-DBBE-2DBE-3663-FBC8416AF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A783F-12F1-3865-8813-070B220FA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Finalised Plan</a:t>
            </a:r>
          </a:p>
          <a:p>
            <a:r>
              <a:rPr lang="en-GB" dirty="0"/>
              <a:t>Identified an issue with the feedback from the servos damaging the Arduino on the arm and have selected an isolator which will be used to protect the FPGA</a:t>
            </a:r>
          </a:p>
          <a:p>
            <a:r>
              <a:rPr lang="en-GB" dirty="0"/>
              <a:t>Completed H&amp;S report (awaiting review)</a:t>
            </a:r>
          </a:p>
          <a:p>
            <a:r>
              <a:rPr lang="en-GB" dirty="0"/>
              <a:t>Written a rough </a:t>
            </a:r>
            <a:r>
              <a:rPr lang="en-GB" dirty="0" err="1"/>
              <a:t>systemverilog</a:t>
            </a:r>
            <a:r>
              <a:rPr lang="en-GB" dirty="0"/>
              <a:t> file and testbench for the PWM control</a:t>
            </a:r>
          </a:p>
        </p:txBody>
      </p:sp>
    </p:spTree>
    <p:extLst>
      <p:ext uri="{BB962C8B-B14F-4D97-AF65-F5344CB8AC3E}">
        <p14:creationId xmlns:p14="http://schemas.microsoft.com/office/powerpoint/2010/main" val="3089400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CCF50-A754-35B1-F401-4361858C6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0A144C-65E0-9C07-C7E7-64448F5DA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138" y="247411"/>
            <a:ext cx="4166318" cy="587100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C156C2-74E7-AF8D-3D3F-F74AD81E9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956" y="968187"/>
            <a:ext cx="6829444" cy="460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169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95D42-996B-9F38-9CBA-9EE7C663A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Issues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56453-EEC8-3714-3326-7971DBE4A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 am behind schedule due to the Arduino overload issue, however I actually see this as a positive as it helped me identify the potential risk before I connected the arm to the FPGA.</a:t>
            </a:r>
          </a:p>
          <a:p>
            <a:r>
              <a:rPr lang="en-GB" dirty="0"/>
              <a:t>Finding a camera module capable of interfacing with the FPGA has proved challenging and as such has been put on hold until more of the key work has been completed and I have a better idea of what I require from it.</a:t>
            </a:r>
          </a:p>
          <a:p>
            <a:r>
              <a:rPr lang="en-GB" dirty="0"/>
              <a:t>As a result of these delays I have also been unable to determine exactly what functionality I need from a microcontroller and so haven’t been able to select and order/borrow one.</a:t>
            </a:r>
          </a:p>
        </p:txBody>
      </p:sp>
    </p:spTree>
    <p:extLst>
      <p:ext uri="{BB962C8B-B14F-4D97-AF65-F5344CB8AC3E}">
        <p14:creationId xmlns:p14="http://schemas.microsoft.com/office/powerpoint/2010/main" val="1363501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5829C-8E88-A1CD-D292-4D69CF829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What’s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66F47-9335-C3F1-3F22-B742F9B70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79175"/>
            <a:ext cx="9905999" cy="3541714"/>
          </a:xfrm>
        </p:spPr>
        <p:txBody>
          <a:bodyPr/>
          <a:lstStyle/>
          <a:p>
            <a:r>
              <a:rPr lang="en-GB" dirty="0"/>
              <a:t>The next step is to finalise and build the isolation circuit and begin testing FPGA control.</a:t>
            </a:r>
          </a:p>
          <a:p>
            <a:r>
              <a:rPr lang="en-GB" dirty="0"/>
              <a:t>Once this testing is complete progress should speed up considerably as I will have a better understanding of what needs to be done and a framework to build upon</a:t>
            </a:r>
          </a:p>
        </p:txBody>
      </p:sp>
    </p:spTree>
    <p:extLst>
      <p:ext uri="{BB962C8B-B14F-4D97-AF65-F5344CB8AC3E}">
        <p14:creationId xmlns:p14="http://schemas.microsoft.com/office/powerpoint/2010/main" val="3813459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DCB06-868C-67CA-72A8-AF3FABDB8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2169" y="2197915"/>
            <a:ext cx="9905999" cy="3541714"/>
          </a:xfrm>
        </p:spPr>
        <p:txBody>
          <a:bodyPr>
            <a:normAutofit/>
          </a:bodyPr>
          <a:lstStyle/>
          <a:p>
            <a:r>
              <a:rPr lang="en-GB" sz="3200" dirty="0"/>
              <a:t>Circuit diagram from the Isolator datasheet. The circuit I use should be similar to these.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81CFA5-A0AD-831D-3A33-CB8A701F0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169" y="3539878"/>
            <a:ext cx="8743950" cy="294322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060A22-A5ED-D6E5-D18B-3945F85470C7}"/>
              </a:ext>
            </a:extLst>
          </p:cNvPr>
          <p:cNvSpPr txBox="1">
            <a:spLocks/>
          </p:cNvSpPr>
          <p:nvPr/>
        </p:nvSpPr>
        <p:spPr>
          <a:xfrm>
            <a:off x="1052169" y="1156259"/>
            <a:ext cx="9736073" cy="1285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/>
              <a:t>I am currently Planning on using 4-6 NVE IL610-2E isolators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9B538D8-EBA1-949F-F3FA-894FF4BA6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169" y="102892"/>
            <a:ext cx="9905998" cy="1478570"/>
          </a:xfrm>
        </p:spPr>
        <p:txBody>
          <a:bodyPr/>
          <a:lstStyle/>
          <a:p>
            <a:r>
              <a:rPr lang="en-GB" dirty="0"/>
              <a:t>Isolators</a:t>
            </a:r>
          </a:p>
        </p:txBody>
      </p:sp>
    </p:spTree>
    <p:extLst>
      <p:ext uri="{BB962C8B-B14F-4D97-AF65-F5344CB8AC3E}">
        <p14:creationId xmlns:p14="http://schemas.microsoft.com/office/powerpoint/2010/main" val="2525782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007EA-91AC-C4C7-2EED-446AB52D4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Timescale for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B4E9-29F1-AC7D-F3C3-A9227F24E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58143"/>
            <a:ext cx="9905999" cy="3541714"/>
          </a:xfrm>
        </p:spPr>
        <p:txBody>
          <a:bodyPr>
            <a:normAutofit fontScale="92500"/>
          </a:bodyPr>
          <a:lstStyle/>
          <a:p>
            <a:r>
              <a:rPr lang="en-GB" dirty="0"/>
              <a:t>Assuming the isolation circuit can be completed by Friday the 29</a:t>
            </a:r>
            <a:r>
              <a:rPr lang="en-GB" baseline="30000" dirty="0"/>
              <a:t>th </a:t>
            </a:r>
            <a:r>
              <a:rPr lang="en-GB" dirty="0"/>
              <a:t>I expect I’ll be able to complete the first stage deliverable by the 14</a:t>
            </a:r>
            <a:r>
              <a:rPr lang="en-GB" baseline="30000" dirty="0"/>
              <a:t>th</a:t>
            </a:r>
            <a:r>
              <a:rPr lang="en-GB" dirty="0"/>
              <a:t> of march at the latest.</a:t>
            </a:r>
          </a:p>
          <a:p>
            <a:r>
              <a:rPr lang="en-GB" dirty="0"/>
              <a:t>Once the first stage deliverable is complete, I expect each following deliverable will take roughly two weeks which while a little tight leaves just enough time to finish the project and prepare for the project showcase.</a:t>
            </a:r>
          </a:p>
          <a:p>
            <a:r>
              <a:rPr lang="en-GB" dirty="0"/>
              <a:t>Thankfully as access to the lab should only be needed when technical support is required, I should be able to continue working during the easter break.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9B6D08-5103-E57A-9A1B-A9FDC3320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2185"/>
            <a:ext cx="12192000" cy="186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9785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642</TotalTime>
  <Words>348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Progress Demonstration</vt:lpstr>
      <vt:lpstr>Progress So far</vt:lpstr>
      <vt:lpstr>PowerPoint Presentation</vt:lpstr>
      <vt:lpstr>Issues so far</vt:lpstr>
      <vt:lpstr>What’s next</vt:lpstr>
      <vt:lpstr>Isolators</vt:lpstr>
      <vt:lpstr>Timescale for the 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Demonstration</dc:title>
  <dc:creator>(s) Thomas Edmonds</dc:creator>
  <cp:lastModifiedBy>(s) Thomas Edmonds</cp:lastModifiedBy>
  <cp:revision>5</cp:revision>
  <dcterms:created xsi:type="dcterms:W3CDTF">2024-02-20T19:12:49Z</dcterms:created>
  <dcterms:modified xsi:type="dcterms:W3CDTF">2024-02-22T12:36:29Z</dcterms:modified>
</cp:coreProperties>
</file>