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2E0FFD-2B7E-47F9-97D6-316F1CC4B63C}">
  <a:tblStyle styleId="{592E0FFD-2B7E-47F9-97D6-316F1CC4B6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a4ce5b8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a4ce5b8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ビジネスモデル・キャンバス</a:t>
            </a:r>
            <a:r>
              <a:rPr lang="ja-JP" altLang="en-US" dirty="0"/>
              <a:t>（個人ワーク）－　松屋</a:t>
            </a:r>
            <a:endParaRPr dirty="0"/>
          </a:p>
        </p:txBody>
      </p:sp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1562682369"/>
              </p:ext>
            </p:extLst>
          </p:nvPr>
        </p:nvGraphicFramePr>
        <p:xfrm>
          <a:off x="759625" y="862466"/>
          <a:ext cx="7624750" cy="4226260"/>
        </p:xfrm>
        <a:graphic>
          <a:graphicData uri="http://schemas.openxmlformats.org/drawingml/2006/table">
            <a:tbl>
              <a:tblPr>
                <a:noFill/>
                <a:tableStyleId>{592E0FFD-2B7E-47F9-97D6-316F1CC4B63C}</a:tableStyleId>
              </a:tblPr>
              <a:tblGrid>
                <a:gridCol w="15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088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dirty="0"/>
                        <a:t>支援者・協力者</a:t>
                      </a:r>
                      <a:endParaRPr lang="en-US" altLang="ja-JP" sz="14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1400" dirty="0"/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050" b="0" dirty="0">
                          <a:latin typeface="+mj-ea"/>
                          <a:ea typeface="+mj-ea"/>
                        </a:rPr>
                        <a:t>同僚</a:t>
                      </a:r>
                      <a:endParaRPr lang="en-US" altLang="ja-JP" sz="1050" b="0" dirty="0">
                        <a:latin typeface="+mj-ea"/>
                        <a:ea typeface="+mj-ea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050" b="0" dirty="0">
                          <a:latin typeface="+mj-ea"/>
                          <a:ea typeface="+mj-ea"/>
                        </a:rPr>
                        <a:t>先輩スタッフ</a:t>
                      </a:r>
                      <a:endParaRPr lang="en-US" altLang="ja-JP" sz="1050" b="0" dirty="0">
                        <a:latin typeface="+mj-ea"/>
                        <a:ea typeface="+mj-ea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050" b="0" dirty="0">
                          <a:latin typeface="+mj-ea"/>
                          <a:ea typeface="+mj-ea"/>
                        </a:rPr>
                        <a:t>店長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主要活動</a:t>
                      </a:r>
                      <a:endParaRPr lang="en-US" altLang="ja" dirty="0"/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接客・注文対応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配膳・清掃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キッチン補助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クレーム・トラブル対応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繁忙時のリーダー的役割</a:t>
                      </a: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100" dirty="0"/>
                        <a:t>どのように役立つか</a:t>
                      </a:r>
                      <a:endParaRPr lang="en-US" altLang="ja-JP" sz="1100" dirty="0"/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店舗運営の円滑化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お客様満足の向上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外国人スタッフの橋渡し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100" b="1" dirty="0"/>
                        <a:t>コミュニケーションの取り方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敬語・あいさつの徹底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忙しい時は短く的確に伝達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簡単な言葉でサポートし合う環境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100" dirty="0"/>
                        <a:t>誰のために役立つか</a:t>
                      </a:r>
                      <a:endParaRPr lang="en-US" altLang="ja-JP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1100" dirty="0"/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来店客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店舗スタッフ全体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自分自身（スキル向上）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80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dirty="0">
                          <a:highlight>
                            <a:srgbClr val="FFFF00"/>
                          </a:highlight>
                        </a:rPr>
                        <a:t>自分自身</a:t>
                      </a:r>
                      <a:endParaRPr lang="en-US" altLang="ja-JP" sz="1400" dirty="0">
                        <a:highlight>
                          <a:srgbClr val="FFFF00"/>
                        </a:highlight>
                      </a:endParaRP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日本語・接客スキルの成長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責任感の向上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自信がついた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1400"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100" b="1" dirty="0"/>
                        <a:t>価値を認識させ、届ける手段</a:t>
                      </a:r>
                      <a:endParaRPr lang="en-US" altLang="ja-JP" sz="11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 b="0" dirty="0"/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丁寧な接客・笑顔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スピードと正確さのあるサービス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お客様への気配り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800" b="0" dirty="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88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dirty="0"/>
                        <a:t>自己投資</a:t>
                      </a:r>
                      <a:endParaRPr lang="en-US" altLang="ja-JP" sz="1400" b="0" dirty="0"/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日本語の勉強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仕事の復習・改善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ja-JP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先輩から学ぶ姿勢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1000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dirty="0"/>
                        <a:t>得るもの</a:t>
                      </a:r>
                      <a:endParaRPr lang="en-US" altLang="ja-JP" sz="1400" b="0" dirty="0"/>
                    </a:p>
                    <a:p>
                      <a:pPr lvl="1"/>
                      <a:r>
                        <a:rPr lang="ja-JP" altLang="ja-JP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実践的な日本語力</a:t>
                      </a:r>
                    </a:p>
                    <a:p>
                      <a:pPr lvl="1"/>
                      <a:r>
                        <a:rPr lang="ja-JP" altLang="ja-JP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チームワーク・リーダーシップ</a:t>
                      </a:r>
                    </a:p>
                    <a:p>
                      <a:pPr lvl="1"/>
                      <a:r>
                        <a:rPr lang="ja-JP" altLang="ja-JP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問題対応力と働くやりがい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1050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156</Words>
  <Application>Microsoft Office PowerPoint</Application>
  <PresentationFormat>画面に合わせる (16:9)</PresentationFormat>
  <Paragraphs>42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ビジネスモデル・キャンバス（個人ワーク）－　松屋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ビジネスモデル・キャンバス サンプル</dc:title>
  <dc:creator>大場 由香里</dc:creator>
  <cp:lastModifiedBy>SA MONSORES EDGARD DE</cp:lastModifiedBy>
  <cp:revision>4</cp:revision>
  <dcterms:modified xsi:type="dcterms:W3CDTF">2025-06-24T03:22:45Z</dcterms:modified>
</cp:coreProperties>
</file>