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E0FFD-2B7E-47F9-97D6-316F1CC4B63C}">
  <a:tblStyle styleId="{592E0FFD-2B7E-47F9-97D6-316F1CC4B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4ce5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4ce5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45050" y="1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ビジネスモデル・キャンバス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963816524"/>
              </p:ext>
            </p:extLst>
          </p:nvPr>
        </p:nvGraphicFramePr>
        <p:xfrm>
          <a:off x="590100" y="454360"/>
          <a:ext cx="7624750" cy="4678165"/>
        </p:xfrm>
        <a:graphic>
          <a:graphicData uri="http://schemas.openxmlformats.org/drawingml/2006/table">
            <a:tbl>
              <a:tblPr>
                <a:noFill/>
                <a:tableStyleId>{592E0FFD-2B7E-47F9-97D6-316F1CC4B63C}</a:tableStyleId>
              </a:tblPr>
              <a:tblGrid>
                <a:gridCol w="15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64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KP</a:t>
                      </a:r>
                      <a:r>
                        <a:rPr lang="ja-JP" altLang="en-US" dirty="0"/>
                        <a:t>　</a:t>
                      </a:r>
                      <a:r>
                        <a:rPr lang="ja" sz="1000" dirty="0"/>
                        <a:t>キーパートナー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獣医師・動物行動学の専門家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ペットショップ・ペットブランド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データ提供企業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マーケティング・広告代理店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KA</a:t>
                      </a:r>
                      <a:r>
                        <a:rPr lang="ja-JP" altLang="en-US" dirty="0"/>
                        <a:t>　</a:t>
                      </a:r>
                      <a:r>
                        <a:rPr lang="ja" sz="1050" dirty="0"/>
                        <a:t>主要活動</a:t>
                      </a:r>
                      <a:endParaRPr lang="en-US" altLang="ja" sz="105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100" dirty="0"/>
                        <a:t>AI</a:t>
                      </a:r>
                      <a:r>
                        <a:rPr lang="ja-JP" altLang="en-US" sz="1100" dirty="0"/>
                        <a:t>モデルの開発・改善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アプリの開発・保守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マーケティング・ユーザー獲得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カスタマーサポート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VP</a:t>
                      </a:r>
                      <a:r>
                        <a:rPr lang="ja-JP" altLang="en-US" dirty="0"/>
                        <a:t>　</a:t>
                      </a:r>
                      <a:r>
                        <a:rPr lang="ja" sz="1000" dirty="0"/>
                        <a:t>価値提案</a:t>
                      </a:r>
                      <a:endParaRPr lang="en-US" altLang="ja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ペットの鳴き声を人間語に翻訳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ペットの感情・ニーズの可視化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飼い主との絆を深める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100" dirty="0"/>
                        <a:t>AI</a:t>
                      </a:r>
                      <a:r>
                        <a:rPr lang="ja-JP" altLang="en-US" sz="1100" dirty="0"/>
                        <a:t>を活用した新しいコミュニケーション体験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CR</a:t>
                      </a:r>
                      <a:r>
                        <a:rPr lang="ja-JP" altLang="en-US" dirty="0"/>
                        <a:t>　</a:t>
                      </a:r>
                      <a:r>
                        <a:rPr lang="ja" sz="1000" dirty="0"/>
                        <a:t>顧客との関係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アプリ内サポート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プッシュ通知（アドバイス・アップデート）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ユーザーコミュニティ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CS</a:t>
                      </a:r>
                      <a:r>
                        <a:rPr lang="ja-JP" altLang="en-US" sz="1400" dirty="0"/>
                        <a:t>　</a:t>
                      </a:r>
                      <a:r>
                        <a:rPr lang="ja" sz="1000" dirty="0"/>
                        <a:t>顧客セグメント</a:t>
                      </a:r>
                      <a:endParaRPr lang="en-US" altLang="ja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ペットオーナー（犬・猫）</a:t>
                      </a:r>
                      <a:endParaRPr lang="en-US" altLang="ja-JP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ja-JP" alt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獣医師</a:t>
                      </a:r>
                      <a:endParaRPr lang="en-US" altLang="ja-JP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ja-JP" alt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ペット関連企業・サービス提供者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5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CH</a:t>
                      </a:r>
                      <a:r>
                        <a:rPr lang="ja-JP" altLang="en-US" sz="1400" dirty="0"/>
                        <a:t>　</a:t>
                      </a:r>
                      <a:r>
                        <a:rPr lang="ja" sz="1000" dirty="0"/>
                        <a:t>チャネル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モバイルアプリ（</a:t>
                      </a:r>
                      <a:r>
                        <a:rPr lang="en-US" altLang="ja-JP" sz="1100" dirty="0"/>
                        <a:t>iOS</a:t>
                      </a:r>
                      <a:r>
                        <a:rPr lang="ja-JP" altLang="en-US" sz="1100" dirty="0"/>
                        <a:t>／</a:t>
                      </a:r>
                      <a:r>
                        <a:rPr lang="en-US" altLang="ja-JP" sz="1100" dirty="0"/>
                        <a:t>Android</a:t>
                      </a:r>
                      <a:r>
                        <a:rPr lang="ja-JP" altLang="en-US" sz="1100" dirty="0"/>
                        <a:t>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100" dirty="0"/>
                        <a:t>SNS</a:t>
                      </a:r>
                      <a:r>
                        <a:rPr lang="ja-JP" altLang="en-US" sz="1100" dirty="0"/>
                        <a:t>（</a:t>
                      </a:r>
                      <a:r>
                        <a:rPr lang="en-US" altLang="ja-JP" sz="1100" dirty="0"/>
                        <a:t>Instagram, X, TikTok </a:t>
                      </a:r>
                      <a:r>
                        <a:rPr lang="ja-JP" altLang="en-US" sz="1100" dirty="0"/>
                        <a:t>など）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ペット関連の</a:t>
                      </a:r>
                      <a:r>
                        <a:rPr lang="en-US" altLang="ja-JP" sz="1100" dirty="0"/>
                        <a:t>Web</a:t>
                      </a:r>
                      <a:r>
                        <a:rPr lang="ja-JP" altLang="en-US" sz="1100" dirty="0"/>
                        <a:t>サイト・コミュニティ</a:t>
                      </a:r>
                      <a:endParaRPr kumimoji="1" lang="ja-JP" altLang="en-US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05683"/>
                  </a:ext>
                </a:extLst>
              </a:tr>
              <a:tr h="12968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KR</a:t>
                      </a:r>
                      <a:r>
                        <a:rPr lang="ja-JP" altLang="en-US" sz="1400" dirty="0"/>
                        <a:t>　</a:t>
                      </a:r>
                      <a:r>
                        <a:rPr lang="ja" sz="1000" dirty="0"/>
                        <a:t>主なリソース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100" dirty="0"/>
                        <a:t>AI</a:t>
                      </a:r>
                      <a:r>
                        <a:rPr lang="ja-JP" altLang="en-US" sz="1100" dirty="0"/>
                        <a:t>　エンジニア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ペットの音声・感情データ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アプリ開発チーム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クラウドインフラ</a:t>
                      </a: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835970"/>
                  </a:ext>
                </a:extLst>
              </a:tr>
              <a:tr h="1339647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CS</a:t>
                      </a:r>
                      <a:r>
                        <a:rPr lang="ja-JP" altLang="en-US" sz="1400" dirty="0"/>
                        <a:t>　</a:t>
                      </a:r>
                      <a:r>
                        <a:rPr lang="ja" sz="1000" dirty="0"/>
                        <a:t>コスト構造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100" dirty="0"/>
                        <a:t>AI</a:t>
                      </a:r>
                      <a:r>
                        <a:rPr lang="ja-JP" altLang="en-US" sz="1100" dirty="0"/>
                        <a:t>開発コスト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クラウド／サーバー利用料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人件費（開発・サポート・マーケ）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広告・プロモーション費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アプリストア手数料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RS</a:t>
                      </a:r>
                      <a:r>
                        <a:rPr lang="ja-JP" altLang="en-US" sz="1400" dirty="0"/>
                        <a:t>　</a:t>
                      </a:r>
                      <a:r>
                        <a:rPr lang="ja" sz="1000" dirty="0"/>
                        <a:t>収益の流れ</a:t>
                      </a:r>
                      <a:endParaRPr lang="en-US" altLang="ja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月額・年額サブスクリプション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アプリ内課金（翻訳回数追加など）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100" dirty="0"/>
                        <a:t>広告収入（無料プランの場合）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190</Words>
  <Application>Microsoft Office PowerPoint</Application>
  <PresentationFormat>画面に合わせる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ビジネスモデル・キャンバス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ビジネスモデル・キャンバス サンプル</dc:title>
  <dc:creator>大場 由香里</dc:creator>
  <cp:lastModifiedBy>TB-DE SA MONSORES EDGARD</cp:lastModifiedBy>
  <cp:revision>5</cp:revision>
  <dcterms:modified xsi:type="dcterms:W3CDTF">2025-06-06T04:38:54Z</dcterms:modified>
</cp:coreProperties>
</file>