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20" r:id="rId1"/>
  </p:sldMasterIdLst>
  <p:sldIdLst>
    <p:sldId id="256" r:id="rId2"/>
    <p:sldId id="280" r:id="rId3"/>
    <p:sldId id="281" r:id="rId4"/>
    <p:sldId id="284" r:id="rId5"/>
    <p:sldId id="285" r:id="rId6"/>
    <p:sldId id="282" r:id="rId7"/>
    <p:sldId id="288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86" autoAdjust="0"/>
  </p:normalViewPr>
  <p:slideViewPr>
    <p:cSldViewPr snapToGrid="0" snapToObjects="1">
      <p:cViewPr varScale="1">
        <p:scale>
          <a:sx n="151" d="100"/>
          <a:sy n="151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2013-06-08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2013-06-08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0081-75D5-494D-8CAB-725DDB14F7BE}" type="datetimeFigureOut">
              <a:rPr lang="en-US" smtClean="0"/>
              <a:t>2013-06-08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121" r:id="rId1"/>
    <p:sldLayoutId id="2147485122" r:id="rId2"/>
    <p:sldLayoutId id="2147485123" r:id="rId3"/>
    <p:sldLayoutId id="2147485124" r:id="rId4"/>
    <p:sldLayoutId id="2147485125" r:id="rId5"/>
    <p:sldLayoutId id="2147485126" r:id="rId6"/>
    <p:sldLayoutId id="2147485127" r:id="rId7"/>
    <p:sldLayoutId id="2147485128" r:id="rId8"/>
    <p:sldLayoutId id="2147485129" r:id="rId9"/>
    <p:sldLayoutId id="2147485130" r:id="rId10"/>
    <p:sldLayoutId id="21474851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montonPy.com/presentation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Sane Development </a:t>
            </a:r>
            <a:r>
              <a:rPr lang="en-US" dirty="0" smtClean="0"/>
              <a:t>Environment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Forst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Python 3.3, distribute, and pip</a:t>
            </a:r>
          </a:p>
          <a:p>
            <a:r>
              <a:rPr lang="en-US" dirty="0" smtClean="0"/>
              <a:t>Set up the path</a:t>
            </a:r>
          </a:p>
          <a:p>
            <a:r>
              <a:rPr lang="en-US" dirty="0" smtClean="0"/>
              <a:t>Demoed basic package install with pip</a:t>
            </a:r>
          </a:p>
        </p:txBody>
      </p:sp>
    </p:spTree>
    <p:extLst>
      <p:ext uri="{BB962C8B-B14F-4D97-AF65-F5344CB8AC3E}">
        <p14:creationId xmlns:p14="http://schemas.microsoft.com/office/powerpoint/2010/main" val="37497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Install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 steps are already online:</a:t>
            </a:r>
          </a:p>
          <a:p>
            <a:pPr lvl="1"/>
            <a:r>
              <a:rPr lang="en-US" dirty="0" smtClean="0">
                <a:hlinkClick r:id="rId2"/>
              </a:rPr>
              <a:t>http://EdmontonPy.com</a:t>
            </a:r>
            <a:r>
              <a:rPr lang="en-US" dirty="0">
                <a:hlinkClick r:id="rId2"/>
              </a:rPr>
              <a:t>/presentations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 smtClean="0"/>
              <a:t>Use pip to install </a:t>
            </a:r>
            <a:r>
              <a:rPr lang="en-US" dirty="0" err="1" smtClean="0"/>
              <a:t>virtualenv</a:t>
            </a:r>
            <a:r>
              <a:rPr lang="en-US" dirty="0" smtClean="0"/>
              <a:t> and </a:t>
            </a:r>
            <a:r>
              <a:rPr lang="en-US" dirty="0" err="1" smtClean="0"/>
              <a:t>virtualenvwrapper</a:t>
            </a:r>
            <a:endParaRPr lang="en-US" dirty="0" smtClean="0"/>
          </a:p>
          <a:p>
            <a:r>
              <a:rPr lang="en-US" dirty="0" smtClean="0"/>
              <a:t>Set up </a:t>
            </a:r>
            <a:r>
              <a:rPr lang="en-US" dirty="0" err="1" smtClean="0"/>
              <a:t>virtualenv</a:t>
            </a:r>
            <a:r>
              <a:rPr lang="en-US" dirty="0" smtClean="0"/>
              <a:t> to use Python 3.3 and distribute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6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 smtClean="0"/>
              <a:t>virtualenv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your Python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Per-environment interpreter, </a:t>
            </a:r>
            <a:r>
              <a:rPr lang="en-US" dirty="0" err="1" smtClean="0"/>
              <a:t>std</a:t>
            </a:r>
            <a:r>
              <a:rPr lang="en-US" dirty="0" smtClean="0"/>
              <a:t> lib, pip, and site-packages</a:t>
            </a:r>
          </a:p>
          <a:p>
            <a:r>
              <a:rPr lang="en-US" dirty="0" smtClean="0"/>
              <a:t>Repeatable Python environments</a:t>
            </a:r>
          </a:p>
          <a:p>
            <a:pPr lvl="1"/>
            <a:r>
              <a:rPr lang="en-US" dirty="0" smtClean="0"/>
              <a:t>Makes deployment nicer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0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Why </a:t>
            </a:r>
            <a:r>
              <a:rPr lang="en-US" sz="5400" dirty="0" err="1"/>
              <a:t>virtualenvwrapper</a:t>
            </a:r>
            <a:r>
              <a:rPr lang="en-US" sz="54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</a:t>
            </a:r>
            <a:r>
              <a:rPr lang="en-US" dirty="0"/>
              <a:t>commands for </a:t>
            </a:r>
            <a:r>
              <a:rPr lang="en-US" dirty="0" err="1"/>
              <a:t>virtualenv</a:t>
            </a:r>
            <a:endParaRPr lang="en-US" dirty="0"/>
          </a:p>
          <a:p>
            <a:r>
              <a:rPr lang="en-US" dirty="0"/>
              <a:t>Makes </a:t>
            </a:r>
            <a:r>
              <a:rPr lang="en-US" dirty="0" smtClean="0"/>
              <a:t>using </a:t>
            </a:r>
            <a:r>
              <a:rPr lang="en-US" dirty="0" err="1" smtClean="0"/>
              <a:t>virtualenv</a:t>
            </a:r>
            <a:r>
              <a:rPr lang="en-US" dirty="0" smtClean="0"/>
              <a:t> much </a:t>
            </a:r>
            <a:r>
              <a:rPr lang="en-US" dirty="0"/>
              <a:t>nicer</a:t>
            </a:r>
          </a:p>
          <a:p>
            <a:r>
              <a:rPr lang="en-US" dirty="0"/>
              <a:t>Manages the environments for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multiple clients</a:t>
            </a:r>
          </a:p>
          <a:p>
            <a:r>
              <a:rPr lang="en-US" dirty="0" smtClean="0"/>
              <a:t>Create/manage environments and projects</a:t>
            </a:r>
          </a:p>
          <a:p>
            <a:r>
              <a:rPr lang="en-US" dirty="0" smtClean="0"/>
              <a:t>Explore pip</a:t>
            </a:r>
          </a:p>
          <a:p>
            <a:r>
              <a:rPr lang="en-US" dirty="0" smtClean="0"/>
              <a:t>Use cases for all tools together</a:t>
            </a:r>
          </a:p>
        </p:txBody>
      </p:sp>
    </p:spTree>
    <p:extLst>
      <p:ext uri="{BB962C8B-B14F-4D97-AF65-F5344CB8AC3E}">
        <p14:creationId xmlns:p14="http://schemas.microsoft.com/office/powerpoint/2010/main" val="35314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dependency problems across projects</a:t>
            </a:r>
          </a:p>
          <a:p>
            <a:r>
              <a:rPr lang="en-US" dirty="0" smtClean="0"/>
              <a:t>Making, working on, installing into, and deleting environments</a:t>
            </a:r>
          </a:p>
          <a:p>
            <a:r>
              <a:rPr lang="en-US" dirty="0" smtClean="0"/>
              <a:t>Deploying with requirement files</a:t>
            </a:r>
          </a:p>
          <a:p>
            <a:r>
              <a:rPr lang="en-US" dirty="0" smtClean="0"/>
              <a:t>Specific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7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4091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13034</TotalTime>
  <Words>155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Setting up a Sane Development Environment Part 2</vt:lpstr>
      <vt:lpstr>Previously</vt:lpstr>
      <vt:lpstr>Skipping the Install Steps</vt:lpstr>
      <vt:lpstr>Why virtualenv?</vt:lpstr>
      <vt:lpstr>Why virtualenvwrapper?</vt:lpstr>
      <vt:lpstr>Terminal Demo</vt:lpstr>
      <vt:lpstr>Demo</vt:lpstr>
      <vt:lpstr>What We Saw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Sane Development Setups</dc:title>
  <dc:creator>Brian Forst</dc:creator>
  <cp:lastModifiedBy>Brian Forst</cp:lastModifiedBy>
  <cp:revision>77</cp:revision>
  <dcterms:created xsi:type="dcterms:W3CDTF">2013-05-04T20:16:37Z</dcterms:created>
  <dcterms:modified xsi:type="dcterms:W3CDTF">2013-06-10T00:36:58Z</dcterms:modified>
</cp:coreProperties>
</file>