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A134-3654-6044-A342-9AEA410DC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QR InChI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D89D5-07DA-3948-BA8F-A0A92952E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 M &amp; E D J Goodman Enterprises Inc</a:t>
            </a:r>
          </a:p>
          <a:p>
            <a:r>
              <a:rPr lang="en-US" dirty="0"/>
              <a:t>ORCIDS: 0000-0002-8693-9136 &amp; ????-????-????-????</a:t>
            </a:r>
          </a:p>
        </p:txBody>
      </p:sp>
    </p:spTree>
    <p:extLst>
      <p:ext uri="{BB962C8B-B14F-4D97-AF65-F5344CB8AC3E}">
        <p14:creationId xmlns:p14="http://schemas.microsoft.com/office/powerpoint/2010/main" val="4517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85E7-B0AD-9947-B064-F55C72CE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InChI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AEFFEC-8CB5-7742-8111-1F7EC49697AB}"/>
              </a:ext>
            </a:extLst>
          </p:cNvPr>
          <p:cNvSpPr/>
          <p:nvPr/>
        </p:nvSpPr>
        <p:spPr>
          <a:xfrm>
            <a:off x="532129" y="791303"/>
            <a:ext cx="3832698" cy="16245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2FC64-A7E1-7245-836F-A85002A511BB}"/>
              </a:ext>
            </a:extLst>
          </p:cNvPr>
          <p:cNvSpPr txBox="1"/>
          <p:nvPr/>
        </p:nvSpPr>
        <p:spPr>
          <a:xfrm>
            <a:off x="745929" y="864898"/>
            <a:ext cx="3405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Input</a:t>
            </a:r>
            <a:br>
              <a:rPr lang="en-US" dirty="0"/>
            </a:br>
            <a:r>
              <a:rPr lang="en-US" dirty="0"/>
              <a:t>text string</a:t>
            </a:r>
          </a:p>
          <a:p>
            <a:pPr algn="ctr"/>
            <a:r>
              <a:rPr lang="en-US" dirty="0"/>
              <a:t>27 characters</a:t>
            </a:r>
          </a:p>
          <a:p>
            <a:pPr algn="ctr"/>
            <a:r>
              <a:rPr lang="en-US" dirty="0"/>
              <a:t>Characters 15 and 26 are “-”</a:t>
            </a:r>
          </a:p>
          <a:p>
            <a:pPr algn="ctr"/>
            <a:r>
              <a:rPr lang="en-US" dirty="0"/>
              <a:t>All rest are A-Z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3D4C4-95D9-AE4F-93A1-CA80D2627304}"/>
              </a:ext>
            </a:extLst>
          </p:cNvPr>
          <p:cNvSpPr/>
          <p:nvPr/>
        </p:nvSpPr>
        <p:spPr>
          <a:xfrm>
            <a:off x="656748" y="3058297"/>
            <a:ext cx="3583460" cy="1383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E7ADF-C488-0F44-8C31-337EB8937178}"/>
              </a:ext>
            </a:extLst>
          </p:cNvPr>
          <p:cNvSpPr txBox="1"/>
          <p:nvPr/>
        </p:nvSpPr>
        <p:spPr>
          <a:xfrm>
            <a:off x="656748" y="3058297"/>
            <a:ext cx="35834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PHP</a:t>
            </a:r>
            <a:endParaRPr lang="en-US" dirty="0"/>
          </a:p>
          <a:p>
            <a:pPr algn="ctr"/>
            <a:r>
              <a:rPr lang="en-US" i="1" dirty="0"/>
              <a:t>Security engineering</a:t>
            </a:r>
            <a:br>
              <a:rPr lang="en-US" i="1" dirty="0"/>
            </a:br>
            <a:r>
              <a:rPr lang="en-US" sz="1200" i="1" dirty="0"/>
              <a:t>check for malicious and malformed strings</a:t>
            </a:r>
            <a:br>
              <a:rPr lang="en-US" sz="1200" i="1" dirty="0"/>
            </a:br>
            <a:r>
              <a:rPr lang="en-US" sz="1200" i="1" dirty="0"/>
              <a:t>generate errors</a:t>
            </a:r>
            <a:endParaRPr lang="en-US" sz="1600" i="1" dirty="0"/>
          </a:p>
          <a:p>
            <a:pPr algn="ctr"/>
            <a:r>
              <a:rPr lang="en-US" i="1" dirty="0"/>
              <a:t>Send safe strings to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EEFC4-4C5B-2441-B277-A599F4DD2740}"/>
              </a:ext>
            </a:extLst>
          </p:cNvPr>
          <p:cNvSpPr/>
          <p:nvPr/>
        </p:nvSpPr>
        <p:spPr>
          <a:xfrm>
            <a:off x="5486401" y="4988402"/>
            <a:ext cx="5855262" cy="1383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4F220-A69E-964F-9152-6CDAEFC0FDC5}"/>
              </a:ext>
            </a:extLst>
          </p:cNvPr>
          <p:cNvSpPr txBox="1"/>
          <p:nvPr/>
        </p:nvSpPr>
        <p:spPr>
          <a:xfrm>
            <a:off x="5486401" y="5019371"/>
            <a:ext cx="58552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  <a:endParaRPr lang="en-US" dirty="0"/>
          </a:p>
          <a:p>
            <a:pPr algn="ctr"/>
            <a:r>
              <a:rPr lang="en-US" i="1" dirty="0"/>
              <a:t>Create .</a:t>
            </a:r>
            <a:r>
              <a:rPr lang="en-US" i="1" dirty="0" err="1"/>
              <a:t>png</a:t>
            </a:r>
            <a:br>
              <a:rPr lang="en-US" i="1" dirty="0"/>
            </a:br>
            <a:r>
              <a:rPr lang="en-US" sz="1200" i="1" dirty="0"/>
              <a:t>use input string as filename</a:t>
            </a:r>
          </a:p>
          <a:p>
            <a:pPr algn="ctr"/>
            <a:r>
              <a:rPr lang="en-US" sz="1200" i="1" dirty="0"/>
              <a:t>https://</a:t>
            </a:r>
            <a:r>
              <a:rPr lang="en-US" sz="1200" i="1" dirty="0" err="1"/>
              <a:t>pubchem.ncbi.nlm.nih.gov</a:t>
            </a:r>
            <a:r>
              <a:rPr lang="en-US" sz="1200" i="1" dirty="0"/>
              <a:t>/#query=XXXXXXXXXXXXXX-XXXXXXXXXX-X</a:t>
            </a:r>
          </a:p>
          <a:p>
            <a:pPr algn="ctr"/>
            <a:r>
              <a:rPr lang="en-US" sz="1600" i="1" dirty="0"/>
              <a:t>New window for this link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EAC80246-8997-F34B-AA64-7AB0AEFB4B9E}"/>
              </a:ext>
            </a:extLst>
          </p:cNvPr>
          <p:cNvSpPr/>
          <p:nvPr/>
        </p:nvSpPr>
        <p:spPr>
          <a:xfrm>
            <a:off x="879170" y="5084654"/>
            <a:ext cx="4038820" cy="685951"/>
          </a:xfrm>
          <a:prstGeom prst="parallelogram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F5B1-8EF6-524F-8BD5-34B583045A9A}"/>
              </a:ext>
            </a:extLst>
          </p:cNvPr>
          <p:cNvSpPr txBox="1"/>
          <p:nvPr/>
        </p:nvSpPr>
        <p:spPr>
          <a:xfrm>
            <a:off x="978248" y="5242963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XXXXXXXXXXXXXX-XXXXXXXXXX-X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ABBA62-6AC3-9D42-B02D-B90D28438EEA}"/>
              </a:ext>
            </a:extLst>
          </p:cNvPr>
          <p:cNvSpPr/>
          <p:nvPr/>
        </p:nvSpPr>
        <p:spPr>
          <a:xfrm>
            <a:off x="6514498" y="2342226"/>
            <a:ext cx="2781901" cy="12328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7E633-3144-DD46-BF72-CFAB8CAC82E8}"/>
              </a:ext>
            </a:extLst>
          </p:cNvPr>
          <p:cNvSpPr txBox="1"/>
          <p:nvPr/>
        </p:nvSpPr>
        <p:spPr>
          <a:xfrm>
            <a:off x="7374693" y="273705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The 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4AD05-BF9B-0443-BC7B-8B8C3F97FFF5}"/>
              </a:ext>
            </a:extLst>
          </p:cNvPr>
          <p:cNvCxnSpPr>
            <a:stCxn id="3" idx="4"/>
            <a:endCxn id="7" idx="0"/>
          </p:cNvCxnSpPr>
          <p:nvPr/>
        </p:nvCxnSpPr>
        <p:spPr>
          <a:xfrm>
            <a:off x="2448478" y="2415822"/>
            <a:ext cx="0" cy="642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7F17AF3-3FE2-CD4D-AD5D-A2AC66DC3B89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2395164" y="4495493"/>
            <a:ext cx="642475" cy="535846"/>
          </a:xfrm>
          <a:prstGeom prst="bentConnector3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E687FE6-89B0-D04E-957F-DE7E7E7EB08B}"/>
              </a:ext>
            </a:extLst>
          </p:cNvPr>
          <p:cNvCxnSpPr>
            <a:stCxn id="10" idx="4"/>
            <a:endCxn id="9" idx="1"/>
          </p:cNvCxnSpPr>
          <p:nvPr/>
        </p:nvCxnSpPr>
        <p:spPr>
          <a:xfrm rot="5400000" flipH="1" flipV="1">
            <a:off x="4132344" y="4416548"/>
            <a:ext cx="120292" cy="2587821"/>
          </a:xfrm>
          <a:prstGeom prst="bentConnector4">
            <a:avLst>
              <a:gd name="adj1" fmla="val -190038"/>
              <a:gd name="adj2" fmla="val 8901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6D07C17-6DC3-0341-B0BB-47BA8C515ED2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rot="16200000" flipV="1">
            <a:off x="6433901" y="3039240"/>
            <a:ext cx="2060729" cy="1899534"/>
          </a:xfrm>
          <a:prstGeom prst="bentConnector4">
            <a:avLst>
              <a:gd name="adj1" fmla="val 35044"/>
              <a:gd name="adj2" fmla="val 16615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585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</TotalTime>
  <Words>85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QR InChI</vt:lpstr>
      <vt:lpstr>QR InChI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J.M. Goodman</dc:creator>
  <cp:lastModifiedBy>J.M. Goodman</cp:lastModifiedBy>
  <cp:revision>12</cp:revision>
  <dcterms:created xsi:type="dcterms:W3CDTF">2020-12-22T08:51:59Z</dcterms:created>
  <dcterms:modified xsi:type="dcterms:W3CDTF">2020-12-22T09:28:13Z</dcterms:modified>
</cp:coreProperties>
</file>