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5109-9F0C-4B0E-9ACD-4D02CFDB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36909-0698-4641-8CEE-DA9BA8EA7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5499-2AD0-4CD9-A42D-0766C40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C25C-B580-4A99-A997-73355874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BBE2-39E8-4698-9936-AB7090EA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B342-030C-4157-A036-D8552FDB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52E8B-6740-4DA1-807F-1C01AC2C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2637-EA35-46AB-8FD4-AF567299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BD3D-87A1-49AD-8ADE-DA425B86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7FA2-95CA-436E-8F11-761B9D64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1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DA991-C78F-4197-B603-0D92BA63E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F25A9-97C6-47C3-A308-71B7BCC2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2198-5378-46FE-94D4-D5F6CEF6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7CAA-185B-4A67-A93A-6BAC1066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7924-76F7-46D4-9C02-54D15BA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ACC-A7F4-4DEB-BAED-947EC41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1EB-377E-46D4-9B7B-4F168059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B2D7-0DA1-473F-AF82-FB3C492B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3BF4-39E2-4627-AC4C-03ED8B43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1562-CD4F-4D3B-B799-DB3A6E87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6D0-05B5-4671-87C4-AA87B9AD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E4BD-0DE1-4128-B1E8-7078E82E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97B4-87CC-4AA2-8869-1790C940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C3B6-82D1-40E6-B34B-9A9B691E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A316-55C9-45B8-9413-2578AEFD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FC9-9940-4F3D-A9BC-E75F2A0B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EE57-6232-406F-B904-93C88AF9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BBD0C-13F8-4D18-93BD-ED42C501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DC56-9A5D-4D89-9981-2595B4DF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442E-01D4-44EC-92E8-7EB8EC16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D5C1A-5F03-4886-9C64-A9F771F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6FA-ECFC-4CAB-9F7D-4642FD48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75D7-BF5E-4CF5-B3BC-A46E06EE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8B20-AC1A-4558-9D3A-8AF58CCF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80596-A55F-4AED-B2F0-67C50A3D9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C56D2-E527-48C4-9F42-D46E34D7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9DA9D-7084-4BC0-A24C-E2F0C3EE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40BA7-40A4-4119-8EE3-5667B32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39FF7-047E-4AC7-84DA-B2397973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1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B28B-0CC2-422E-B3B5-73B7059D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785F0-978C-4AAB-A6EB-EFDF3CE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42F54-AA6C-40C4-9EB4-6F3A425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A012E-9805-4C0A-A869-659CB2E4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9CC4B-9032-44F1-BCDE-79703CBD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7EC50-DA75-491C-B7FC-5DF989C2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2EE5D-BE3B-4A75-9906-F41D6E98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7881-DAB3-44C5-82BA-405CC644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A083-E6B9-4F49-9909-4F8E41E4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B4835-416D-411C-BA82-3A8163D9F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3DE0F-8C0D-4485-811E-996C30CA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DCDE1-6A85-455E-A223-58D79A8A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C797-7DE6-4FAC-AFD8-74C51FBC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6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17F3-F02B-4F14-AB6C-F1960A9C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0A046-2960-4F96-BCB0-5AFF4E767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D3276-61DA-45FF-9A23-B0BF08DA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9DBE-27F3-4486-AA2D-D27645B9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A130E-222C-4389-828E-3129CD4B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E4EB-E0F5-4E50-B055-A1EE7F29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414B9-6234-429E-B300-BF8711C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8DE9-88F6-44FA-8564-4AB95BAA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5E7C-F015-4C3A-9D7D-45DF267BA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4C88-8AA8-4E0A-9683-0CC605B68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018B-B6C9-44F3-B992-6673C6C2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FF4DF09-966C-49A5-BEA0-56117AD23982}"/>
              </a:ext>
            </a:extLst>
          </p:cNvPr>
          <p:cNvGrpSpPr/>
          <p:nvPr/>
        </p:nvGrpSpPr>
        <p:grpSpPr>
          <a:xfrm>
            <a:off x="883344" y="554243"/>
            <a:ext cx="10242492" cy="5749514"/>
            <a:chOff x="883344" y="554243"/>
            <a:chExt cx="10242492" cy="57495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0B7D2A-BC81-4A6F-94A8-13418E0ABDA8}"/>
                </a:ext>
              </a:extLst>
            </p:cNvPr>
            <p:cNvSpPr txBox="1"/>
            <p:nvPr/>
          </p:nvSpPr>
          <p:spPr>
            <a:xfrm>
              <a:off x="883344" y="554243"/>
              <a:ext cx="13463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Not infected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5C96C5-F8B9-46E4-8CD8-B5BEB41FDC2D}"/>
                </a:ext>
              </a:extLst>
            </p:cNvPr>
            <p:cNvSpPr txBox="1"/>
            <p:nvPr/>
          </p:nvSpPr>
          <p:spPr>
            <a:xfrm>
              <a:off x="3811592" y="2072187"/>
              <a:ext cx="146731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No resistance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21F26-2F94-470F-B527-F66BEC31BC4C}"/>
                </a:ext>
              </a:extLst>
            </p:cNvPr>
            <p:cNvSpPr txBox="1"/>
            <p:nvPr/>
          </p:nvSpPr>
          <p:spPr>
            <a:xfrm>
              <a:off x="4859832" y="2855202"/>
              <a:ext cx="146731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Resistance #1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3C0686-53CB-4BF3-AEA0-33B593DDA4B1}"/>
                </a:ext>
              </a:extLst>
            </p:cNvPr>
            <p:cNvSpPr txBox="1"/>
            <p:nvPr/>
          </p:nvSpPr>
          <p:spPr>
            <a:xfrm>
              <a:off x="5908072" y="3635841"/>
              <a:ext cx="144570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Resistance #2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3F4F2B-C90F-41F8-A001-D8F0E72D0C10}"/>
                </a:ext>
              </a:extLst>
            </p:cNvPr>
            <p:cNvSpPr txBox="1"/>
            <p:nvPr/>
          </p:nvSpPr>
          <p:spPr>
            <a:xfrm>
              <a:off x="6934705" y="4416480"/>
              <a:ext cx="144570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Resistance #3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DEAD9C-32D2-4C9D-AEE4-8FAD830CF25B}"/>
                </a:ext>
              </a:extLst>
            </p:cNvPr>
            <p:cNvSpPr txBox="1"/>
            <p:nvPr/>
          </p:nvSpPr>
          <p:spPr>
            <a:xfrm>
              <a:off x="10371589" y="5934425"/>
              <a:ext cx="7542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 Dead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7D4A0-3687-4027-9185-89AC630E7D55}"/>
                </a:ext>
              </a:extLst>
            </p:cNvPr>
            <p:cNvSpPr txBox="1"/>
            <p:nvPr/>
          </p:nvSpPr>
          <p:spPr>
            <a:xfrm>
              <a:off x="1066164" y="5934425"/>
              <a:ext cx="9807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Immune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C1EB13-0AF8-45C9-BD38-58F7BD7CD2C8}"/>
              </a:ext>
            </a:extLst>
          </p:cNvPr>
          <p:cNvGrpSpPr/>
          <p:nvPr/>
        </p:nvGrpSpPr>
        <p:grpSpPr>
          <a:xfrm>
            <a:off x="4938889" y="2441519"/>
            <a:ext cx="2307800" cy="1974961"/>
            <a:chOff x="4938889" y="2441519"/>
            <a:chExt cx="2307800" cy="1974961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7FF024CE-4BA6-492D-B55F-177FD0E2A84F}"/>
                </a:ext>
              </a:extLst>
            </p:cNvPr>
            <p:cNvSpPr/>
            <p:nvPr/>
          </p:nvSpPr>
          <p:spPr>
            <a:xfrm>
              <a:off x="4938889" y="2441519"/>
              <a:ext cx="184557" cy="4136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2855BC58-6D77-45E7-8B55-E1A5687E0770}"/>
                </a:ext>
              </a:extLst>
            </p:cNvPr>
            <p:cNvSpPr/>
            <p:nvPr/>
          </p:nvSpPr>
          <p:spPr>
            <a:xfrm>
              <a:off x="6003721" y="3219784"/>
              <a:ext cx="184557" cy="4136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F1D9FDDB-2621-409C-8C87-99B4DF20848E}"/>
                </a:ext>
              </a:extLst>
            </p:cNvPr>
            <p:cNvSpPr/>
            <p:nvPr/>
          </p:nvSpPr>
          <p:spPr>
            <a:xfrm>
              <a:off x="7062132" y="4002797"/>
              <a:ext cx="184557" cy="4136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5F3A92-6287-4614-90A1-B5D94D9CA698}"/>
              </a:ext>
            </a:extLst>
          </p:cNvPr>
          <p:cNvGrpSpPr/>
          <p:nvPr/>
        </p:nvGrpSpPr>
        <p:grpSpPr>
          <a:xfrm>
            <a:off x="631344" y="612909"/>
            <a:ext cx="9739507" cy="5666903"/>
            <a:chOff x="631344" y="612909"/>
            <a:chExt cx="9739507" cy="5666903"/>
          </a:xfrm>
        </p:grpSpPr>
        <p:sp>
          <p:nvSpPr>
            <p:cNvPr id="52" name="Arrow: Curved Right 51">
              <a:extLst>
                <a:ext uri="{FF2B5EF4-FFF2-40B4-BE49-F238E27FC236}">
                  <a16:creationId xmlns:a16="http://schemas.microsoft.com/office/drawing/2014/main" id="{68ED57C5-53F7-4EE0-859A-8C976533037E}"/>
                </a:ext>
              </a:extLst>
            </p:cNvPr>
            <p:cNvSpPr/>
            <p:nvPr/>
          </p:nvSpPr>
          <p:spPr>
            <a:xfrm>
              <a:off x="631344" y="612909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Arrow: Curved Right 52">
              <a:extLst>
                <a:ext uri="{FF2B5EF4-FFF2-40B4-BE49-F238E27FC236}">
                  <a16:creationId xmlns:a16="http://schemas.microsoft.com/office/drawing/2014/main" id="{CA397795-A5DB-440E-9A79-C345E0CE9A5F}"/>
                </a:ext>
              </a:extLst>
            </p:cNvPr>
            <p:cNvSpPr/>
            <p:nvPr/>
          </p:nvSpPr>
          <p:spPr>
            <a:xfrm>
              <a:off x="814164" y="5993091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Arrow: Curved Right 54">
              <a:extLst>
                <a:ext uri="{FF2B5EF4-FFF2-40B4-BE49-F238E27FC236}">
                  <a16:creationId xmlns:a16="http://schemas.microsoft.com/office/drawing/2014/main" id="{FC2D9B6D-C47B-4255-8F4C-52C6123CD321}"/>
                </a:ext>
              </a:extLst>
            </p:cNvPr>
            <p:cNvSpPr/>
            <p:nvPr/>
          </p:nvSpPr>
          <p:spPr>
            <a:xfrm>
              <a:off x="10118851" y="6027812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0A1632-5A5A-4614-A9FF-08C8E0CC0DB2}"/>
              </a:ext>
            </a:extLst>
          </p:cNvPr>
          <p:cNvGrpSpPr/>
          <p:nvPr/>
        </p:nvGrpSpPr>
        <p:grpSpPr>
          <a:xfrm>
            <a:off x="4560479" y="1812525"/>
            <a:ext cx="3455461" cy="2601024"/>
            <a:chOff x="4560479" y="1812525"/>
            <a:chExt cx="3455461" cy="2601024"/>
          </a:xfrm>
        </p:grpSpPr>
        <p:sp>
          <p:nvSpPr>
            <p:cNvPr id="57" name="Arrow: Curved Right 56">
              <a:extLst>
                <a:ext uri="{FF2B5EF4-FFF2-40B4-BE49-F238E27FC236}">
                  <a16:creationId xmlns:a16="http://schemas.microsoft.com/office/drawing/2014/main" id="{4A1F8AB3-ADCC-4902-8DC5-534D05A7F64C}"/>
                </a:ext>
              </a:extLst>
            </p:cNvPr>
            <p:cNvSpPr/>
            <p:nvPr/>
          </p:nvSpPr>
          <p:spPr>
            <a:xfrm rot="5400000">
              <a:off x="7763940" y="4161549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Arrow: Curved Right 57">
              <a:extLst>
                <a:ext uri="{FF2B5EF4-FFF2-40B4-BE49-F238E27FC236}">
                  <a16:creationId xmlns:a16="http://schemas.microsoft.com/office/drawing/2014/main" id="{7E953FA1-EB6D-49D8-8B0C-029A9332A5FF}"/>
                </a:ext>
              </a:extLst>
            </p:cNvPr>
            <p:cNvSpPr/>
            <p:nvPr/>
          </p:nvSpPr>
          <p:spPr>
            <a:xfrm rot="5400000">
              <a:off x="6655385" y="3384738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" name="Arrow: Curved Right 58">
              <a:extLst>
                <a:ext uri="{FF2B5EF4-FFF2-40B4-BE49-F238E27FC236}">
                  <a16:creationId xmlns:a16="http://schemas.microsoft.com/office/drawing/2014/main" id="{661A2096-D18D-4A81-9E09-265EEF3FFDC6}"/>
                </a:ext>
              </a:extLst>
            </p:cNvPr>
            <p:cNvSpPr/>
            <p:nvPr/>
          </p:nvSpPr>
          <p:spPr>
            <a:xfrm rot="5400000">
              <a:off x="5653747" y="2604872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" name="Arrow: Curved Right 59">
              <a:extLst>
                <a:ext uri="{FF2B5EF4-FFF2-40B4-BE49-F238E27FC236}">
                  <a16:creationId xmlns:a16="http://schemas.microsoft.com/office/drawing/2014/main" id="{32FBB895-CA3A-4BD4-BAA2-3A40FB512073}"/>
                </a:ext>
              </a:extLst>
            </p:cNvPr>
            <p:cNvSpPr/>
            <p:nvPr/>
          </p:nvSpPr>
          <p:spPr>
            <a:xfrm rot="5400000">
              <a:off x="4560479" y="1812525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752D5B3-C447-4934-A4B5-2C9C8C497B2F}"/>
              </a:ext>
            </a:extLst>
          </p:cNvPr>
          <p:cNvGrpSpPr/>
          <p:nvPr/>
        </p:nvGrpSpPr>
        <p:grpSpPr>
          <a:xfrm>
            <a:off x="5278901" y="2164571"/>
            <a:ext cx="5562887" cy="3756995"/>
            <a:chOff x="5278901" y="2164571"/>
            <a:chExt cx="5562887" cy="375699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D7A559-C4C8-468D-BBE3-89DC1232C59A}"/>
                </a:ext>
              </a:extLst>
            </p:cNvPr>
            <p:cNvGrpSpPr/>
            <p:nvPr/>
          </p:nvGrpSpPr>
          <p:grpSpPr>
            <a:xfrm>
              <a:off x="5278901" y="2201117"/>
              <a:ext cx="5562089" cy="3720449"/>
              <a:chOff x="5278901" y="2201117"/>
              <a:chExt cx="5562089" cy="3720449"/>
            </a:xfrm>
          </p:grpSpPr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6A1786D-00D6-47F6-9976-5C188CC068D2}"/>
                  </a:ext>
                </a:extLst>
              </p:cNvPr>
              <p:cNvSpPr/>
              <p:nvPr/>
            </p:nvSpPr>
            <p:spPr>
              <a:xfrm>
                <a:off x="10656433" y="2321566"/>
                <a:ext cx="184557" cy="36000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9364B05-C4E8-4D74-AA92-0ED568260922}"/>
                  </a:ext>
                </a:extLst>
              </p:cNvPr>
              <p:cNvSpPr/>
              <p:nvPr/>
            </p:nvSpPr>
            <p:spPr>
              <a:xfrm rot="16200000" flipH="1">
                <a:off x="7977166" y="-497148"/>
                <a:ext cx="111470" cy="5508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C6FA6BF-1351-40DB-A247-75D03839E060}"/>
                  </a:ext>
                </a:extLst>
              </p:cNvPr>
              <p:cNvSpPr/>
              <p:nvPr/>
            </p:nvSpPr>
            <p:spPr>
              <a:xfrm rot="16200000" flipH="1">
                <a:off x="8503407" y="810667"/>
                <a:ext cx="111470" cy="4464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1F1F958-47AA-4482-9CA6-901E7634D5FC}"/>
                  </a:ext>
                </a:extLst>
              </p:cNvPr>
              <p:cNvSpPr/>
              <p:nvPr/>
            </p:nvSpPr>
            <p:spPr>
              <a:xfrm rot="16200000" flipH="1">
                <a:off x="9017040" y="2101507"/>
                <a:ext cx="111470" cy="3438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6CA79C-C297-47AE-8B42-3490BF92C2B1}"/>
                  </a:ext>
                </a:extLst>
              </p:cNvPr>
              <p:cNvSpPr/>
              <p:nvPr/>
            </p:nvSpPr>
            <p:spPr>
              <a:xfrm rot="16200000" flipH="1">
                <a:off x="9522101" y="3395146"/>
                <a:ext cx="111470" cy="2412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60845B3-A1E7-4E75-B479-0649275318D5}"/>
                </a:ext>
              </a:extLst>
            </p:cNvPr>
            <p:cNvSpPr/>
            <p:nvPr/>
          </p:nvSpPr>
          <p:spPr>
            <a:xfrm>
              <a:off x="10656433" y="216457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47DB37A-2559-4EC2-9ACB-E1F73DBC2B99}"/>
                </a:ext>
              </a:extLst>
            </p:cNvPr>
            <p:cNvSpPr/>
            <p:nvPr/>
          </p:nvSpPr>
          <p:spPr>
            <a:xfrm>
              <a:off x="10656433" y="294599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6CE48EE-F963-42D4-8457-C7606A7A9251}"/>
                </a:ext>
              </a:extLst>
            </p:cNvPr>
            <p:cNvSpPr/>
            <p:nvPr/>
          </p:nvSpPr>
          <p:spPr>
            <a:xfrm>
              <a:off x="10655074" y="372663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4066141-6798-43F7-8001-82D9B89B8B63}"/>
                </a:ext>
              </a:extLst>
            </p:cNvPr>
            <p:cNvSpPr/>
            <p:nvPr/>
          </p:nvSpPr>
          <p:spPr>
            <a:xfrm>
              <a:off x="10661788" y="450702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431B87-9E66-4AD4-B4B3-9EEC51B2A366}"/>
              </a:ext>
            </a:extLst>
          </p:cNvPr>
          <p:cNvGrpSpPr/>
          <p:nvPr/>
        </p:nvGrpSpPr>
        <p:grpSpPr>
          <a:xfrm>
            <a:off x="1465402" y="923575"/>
            <a:ext cx="5470316" cy="3772194"/>
            <a:chOff x="1465402" y="923575"/>
            <a:chExt cx="5470316" cy="377219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AD65947-5C39-4130-BEC4-F77F3D2DBC32}"/>
                </a:ext>
              </a:extLst>
            </p:cNvPr>
            <p:cNvGrpSpPr/>
            <p:nvPr/>
          </p:nvGrpSpPr>
          <p:grpSpPr>
            <a:xfrm>
              <a:off x="1499667" y="923575"/>
              <a:ext cx="5436051" cy="3763962"/>
              <a:chOff x="1499667" y="923575"/>
              <a:chExt cx="5436051" cy="376396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BBFB6FB-45AE-4E69-8C7C-BB68475542B8}"/>
                  </a:ext>
                </a:extLst>
              </p:cNvPr>
              <p:cNvSpPr/>
              <p:nvPr/>
            </p:nvSpPr>
            <p:spPr>
              <a:xfrm flipH="1">
                <a:off x="1499667" y="923575"/>
                <a:ext cx="111470" cy="372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400BBD02-C94E-4BDC-B0FA-47674A40A4CE}"/>
                  </a:ext>
                </a:extLst>
              </p:cNvPr>
              <p:cNvSpPr/>
              <p:nvPr/>
            </p:nvSpPr>
            <p:spPr>
              <a:xfrm rot="16200000">
                <a:off x="2564399" y="1104850"/>
                <a:ext cx="184557" cy="2304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38AFF814-B0CE-4FB1-A135-0B36D994FFBC}"/>
                  </a:ext>
                </a:extLst>
              </p:cNvPr>
              <p:cNvSpPr/>
              <p:nvPr/>
            </p:nvSpPr>
            <p:spPr>
              <a:xfrm rot="16200000">
                <a:off x="3090935" y="1365868"/>
                <a:ext cx="184557" cy="3348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11CE37CC-1FF3-4BAD-B22B-DCF255529BB1}"/>
                  </a:ext>
                </a:extLst>
              </p:cNvPr>
              <p:cNvSpPr/>
              <p:nvPr/>
            </p:nvSpPr>
            <p:spPr>
              <a:xfrm rot="16200000">
                <a:off x="3617468" y="1624506"/>
                <a:ext cx="184557" cy="439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947E16F1-B5AF-4323-853E-E5ABA00D4199}"/>
                  </a:ext>
                </a:extLst>
              </p:cNvPr>
              <p:cNvSpPr/>
              <p:nvPr/>
            </p:nvSpPr>
            <p:spPr>
              <a:xfrm rot="16200000">
                <a:off x="4125439" y="1877259"/>
                <a:ext cx="184557" cy="5436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90399D-A752-41DB-997F-7FF2DD65CB5E}"/>
                </a:ext>
              </a:extLst>
            </p:cNvPr>
            <p:cNvSpPr/>
            <p:nvPr/>
          </p:nvSpPr>
          <p:spPr>
            <a:xfrm>
              <a:off x="1465402" y="2172394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B9E0EF2-2318-4EC0-8E8E-5BB4C940C43C}"/>
                </a:ext>
              </a:extLst>
            </p:cNvPr>
            <p:cNvSpPr/>
            <p:nvPr/>
          </p:nvSpPr>
          <p:spPr>
            <a:xfrm>
              <a:off x="1471897" y="2943143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3C0A96-8C24-477B-9104-3E4255B4B1B4}"/>
                </a:ext>
              </a:extLst>
            </p:cNvPr>
            <p:cNvSpPr/>
            <p:nvPr/>
          </p:nvSpPr>
          <p:spPr>
            <a:xfrm>
              <a:off x="1465402" y="3732231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A3D4BF8-CA09-4D66-BA41-45AB1F77DEB7}"/>
                </a:ext>
              </a:extLst>
            </p:cNvPr>
            <p:cNvSpPr/>
            <p:nvPr/>
          </p:nvSpPr>
          <p:spPr>
            <a:xfrm>
              <a:off x="1465402" y="4515769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25204E-1830-40F1-ADCD-C2C38DC681A2}"/>
              </a:ext>
            </a:extLst>
          </p:cNvPr>
          <p:cNvGrpSpPr/>
          <p:nvPr/>
        </p:nvGrpSpPr>
        <p:grpSpPr>
          <a:xfrm>
            <a:off x="2058982" y="2441519"/>
            <a:ext cx="5598574" cy="3766293"/>
            <a:chOff x="2058982" y="2441519"/>
            <a:chExt cx="5598574" cy="37662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956BA97-65B5-4F56-9EE8-4AE0059C2A1D}"/>
                </a:ext>
              </a:extLst>
            </p:cNvPr>
            <p:cNvGrpSpPr/>
            <p:nvPr/>
          </p:nvGrpSpPr>
          <p:grpSpPr>
            <a:xfrm>
              <a:off x="2058982" y="2441519"/>
              <a:ext cx="5560789" cy="3763963"/>
              <a:chOff x="2058982" y="2441519"/>
              <a:chExt cx="5560789" cy="3763963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24022525-DBA0-4F0C-93D3-A5038A22A3BE}"/>
                  </a:ext>
                </a:extLst>
              </p:cNvPr>
              <p:cNvSpPr/>
              <p:nvPr/>
            </p:nvSpPr>
            <p:spPr>
              <a:xfrm rot="5400000">
                <a:off x="4738703" y="3341204"/>
                <a:ext cx="184557" cy="55440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4A08E0F-ED29-4829-A790-E1D312432C3D}"/>
                  </a:ext>
                </a:extLst>
              </p:cNvPr>
              <p:cNvSpPr/>
              <p:nvPr/>
            </p:nvSpPr>
            <p:spPr>
              <a:xfrm flipH="1">
                <a:off x="4283027" y="2441519"/>
                <a:ext cx="111470" cy="372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A26BEAE-AFD5-4036-B926-58B901AAB917}"/>
                  </a:ext>
                </a:extLst>
              </p:cNvPr>
              <p:cNvSpPr/>
              <p:nvPr/>
            </p:nvSpPr>
            <p:spPr>
              <a:xfrm flipH="1">
                <a:off x="5395964" y="3229020"/>
                <a:ext cx="111470" cy="291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D1B3AC9-BD4B-4BA7-A353-237A94EAA4AB}"/>
                  </a:ext>
                </a:extLst>
              </p:cNvPr>
              <p:cNvSpPr/>
              <p:nvPr/>
            </p:nvSpPr>
            <p:spPr>
              <a:xfrm flipH="1">
                <a:off x="6431758" y="4002797"/>
                <a:ext cx="111470" cy="216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C758B9-2FBF-4915-9589-0BD4FA6EE329}"/>
                  </a:ext>
                </a:extLst>
              </p:cNvPr>
              <p:cNvSpPr/>
              <p:nvPr/>
            </p:nvSpPr>
            <p:spPr>
              <a:xfrm flipH="1">
                <a:off x="7508301" y="4785812"/>
                <a:ext cx="111470" cy="1368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929DB8-16B4-4113-8A63-FCCB8807D32A}"/>
                </a:ext>
              </a:extLst>
            </p:cNvPr>
            <p:cNvSpPr/>
            <p:nvPr/>
          </p:nvSpPr>
          <p:spPr>
            <a:xfrm>
              <a:off x="4246210" y="602781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19579B-11D1-4696-ABA0-B4D5D42FEEAD}"/>
                </a:ext>
              </a:extLst>
            </p:cNvPr>
            <p:cNvSpPr/>
            <p:nvPr/>
          </p:nvSpPr>
          <p:spPr>
            <a:xfrm>
              <a:off x="5359570" y="60232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FF03FF-DC23-4D07-A4E5-CECC16BD6349}"/>
                </a:ext>
              </a:extLst>
            </p:cNvPr>
            <p:cNvSpPr/>
            <p:nvPr/>
          </p:nvSpPr>
          <p:spPr>
            <a:xfrm>
              <a:off x="6391276" y="601859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A42A20B-2EF8-4AEA-8D39-820A337F4F82}"/>
                </a:ext>
              </a:extLst>
            </p:cNvPr>
            <p:cNvSpPr/>
            <p:nvPr/>
          </p:nvSpPr>
          <p:spPr>
            <a:xfrm>
              <a:off x="7477556" y="6014893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C148486-A8BE-48DE-A487-69851E88ADE8}"/>
              </a:ext>
            </a:extLst>
          </p:cNvPr>
          <p:cNvGrpSpPr/>
          <p:nvPr/>
        </p:nvGrpSpPr>
        <p:grpSpPr>
          <a:xfrm>
            <a:off x="9102207" y="146471"/>
            <a:ext cx="2852407" cy="1754326"/>
            <a:chOff x="8818647" y="232059"/>
            <a:chExt cx="2852407" cy="175432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3FAA0ED-FB08-4495-ADBA-EFF812E7F11E}"/>
                </a:ext>
              </a:extLst>
            </p:cNvPr>
            <p:cNvGrpSpPr/>
            <p:nvPr/>
          </p:nvGrpSpPr>
          <p:grpSpPr>
            <a:xfrm>
              <a:off x="8818647" y="232059"/>
              <a:ext cx="2852407" cy="1754326"/>
              <a:chOff x="7353775" y="157018"/>
              <a:chExt cx="2852407" cy="1754326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8EC32A6-70C8-4E57-AD4F-BFFAFFADD17D}"/>
                  </a:ext>
                </a:extLst>
              </p:cNvPr>
              <p:cNvSpPr txBox="1"/>
              <p:nvPr/>
            </p:nvSpPr>
            <p:spPr>
              <a:xfrm>
                <a:off x="7353775" y="157018"/>
                <a:ext cx="2852407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Types of transition: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Death      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Spread    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Recovery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Mutation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 change - 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4DE77D6-4E8F-463F-931A-F7D14808EEEA}"/>
                  </a:ext>
                </a:extLst>
              </p:cNvPr>
              <p:cNvSpPr/>
              <p:nvPr/>
            </p:nvSpPr>
            <p:spPr>
              <a:xfrm>
                <a:off x="8859792" y="554243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A98B002-80C8-424D-90D5-BD7979977AEF}"/>
                  </a:ext>
                </a:extLst>
              </p:cNvPr>
              <p:cNvSpPr/>
              <p:nvPr/>
            </p:nvSpPr>
            <p:spPr>
              <a:xfrm>
                <a:off x="8859791" y="848577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C82A7DE-86A2-4F01-9AA8-88BEBD534AEB}"/>
                  </a:ext>
                </a:extLst>
              </p:cNvPr>
              <p:cNvSpPr/>
              <p:nvPr/>
            </p:nvSpPr>
            <p:spPr>
              <a:xfrm>
                <a:off x="8859790" y="1134432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1988EDD-5CBB-48EC-9BC8-60C3D7619AAB}"/>
                  </a:ext>
                </a:extLst>
              </p:cNvPr>
              <p:cNvSpPr/>
              <p:nvPr/>
            </p:nvSpPr>
            <p:spPr>
              <a:xfrm>
                <a:off x="8859790" y="1402050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Arrow: Curved Right 83">
              <a:extLst>
                <a:ext uri="{FF2B5EF4-FFF2-40B4-BE49-F238E27FC236}">
                  <a16:creationId xmlns:a16="http://schemas.microsoft.com/office/drawing/2014/main" id="{8A6DCBDE-5063-4B1C-AFDB-ABEEB51C72CB}"/>
                </a:ext>
              </a:extLst>
            </p:cNvPr>
            <p:cNvSpPr/>
            <p:nvPr/>
          </p:nvSpPr>
          <p:spPr>
            <a:xfrm rot="5400000">
              <a:off x="10681394" y="1669326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22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B2EA8A-21AF-4BD0-8A7B-FC713B44B089}"/>
              </a:ext>
            </a:extLst>
          </p:cNvPr>
          <p:cNvGrpSpPr/>
          <p:nvPr/>
        </p:nvGrpSpPr>
        <p:grpSpPr>
          <a:xfrm>
            <a:off x="2676786" y="485791"/>
            <a:ext cx="6838427" cy="5886418"/>
            <a:chOff x="2676786" y="485791"/>
            <a:chExt cx="6838427" cy="58864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824354-A904-4273-8F17-04D73BF09ABB}"/>
                </a:ext>
              </a:extLst>
            </p:cNvPr>
            <p:cNvSpPr txBox="1"/>
            <p:nvPr/>
          </p:nvSpPr>
          <p:spPr>
            <a:xfrm>
              <a:off x="4099420" y="2967335"/>
              <a:ext cx="399316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5400" dirty="0"/>
                <a:t>Resistance #n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A0CFF9-0D45-4C89-853E-0F349F5A539E}"/>
                </a:ext>
              </a:extLst>
            </p:cNvPr>
            <p:cNvSpPr txBox="1"/>
            <p:nvPr/>
          </p:nvSpPr>
          <p:spPr>
            <a:xfrm>
              <a:off x="6669946" y="5787434"/>
              <a:ext cx="2845267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Resistance #n+1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04725B-5FEC-4F16-A7CC-AB39B87F8B32}"/>
                </a:ext>
              </a:extLst>
            </p:cNvPr>
            <p:cNvSpPr txBox="1"/>
            <p:nvPr/>
          </p:nvSpPr>
          <p:spPr>
            <a:xfrm>
              <a:off x="2676786" y="485791"/>
              <a:ext cx="2845267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Resistance #n-1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99FE73-81EC-48ED-9E82-E1B2221DDBC0}"/>
              </a:ext>
            </a:extLst>
          </p:cNvPr>
          <p:cNvGrpSpPr/>
          <p:nvPr/>
        </p:nvGrpSpPr>
        <p:grpSpPr>
          <a:xfrm>
            <a:off x="4750584" y="1070566"/>
            <a:ext cx="2710703" cy="4692099"/>
            <a:chOff x="4750584" y="1070566"/>
            <a:chExt cx="2710703" cy="4692099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E2424FB6-DF4B-4790-8A7B-2B79ACD77AC1}"/>
                </a:ext>
              </a:extLst>
            </p:cNvPr>
            <p:cNvSpPr/>
            <p:nvPr/>
          </p:nvSpPr>
          <p:spPr>
            <a:xfrm>
              <a:off x="4750584" y="1070566"/>
              <a:ext cx="184557" cy="187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CC7293F-5984-4AD6-93B4-027EE9C0E7DE}"/>
                </a:ext>
              </a:extLst>
            </p:cNvPr>
            <p:cNvSpPr/>
            <p:nvPr/>
          </p:nvSpPr>
          <p:spPr>
            <a:xfrm>
              <a:off x="7276730" y="3890665"/>
              <a:ext cx="184557" cy="187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0BDE759F-2992-4752-9EB2-C181EEA88AB6}"/>
              </a:ext>
            </a:extLst>
          </p:cNvPr>
          <p:cNvSpPr/>
          <p:nvPr/>
        </p:nvSpPr>
        <p:spPr>
          <a:xfrm rot="5400000">
            <a:off x="5880000" y="2535335"/>
            <a:ext cx="432000" cy="43200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CA9FF-7A52-4F18-A3A1-9913A88E5156}"/>
              </a:ext>
            </a:extLst>
          </p:cNvPr>
          <p:cNvGrpSpPr/>
          <p:nvPr/>
        </p:nvGrpSpPr>
        <p:grpSpPr>
          <a:xfrm>
            <a:off x="9102207" y="146471"/>
            <a:ext cx="2852407" cy="1754326"/>
            <a:chOff x="8818647" y="232059"/>
            <a:chExt cx="2852407" cy="17543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7F1AF8-634B-43EC-BA84-16582D203C51}"/>
                </a:ext>
              </a:extLst>
            </p:cNvPr>
            <p:cNvGrpSpPr/>
            <p:nvPr/>
          </p:nvGrpSpPr>
          <p:grpSpPr>
            <a:xfrm>
              <a:off x="8818647" y="232059"/>
              <a:ext cx="2852407" cy="1754326"/>
              <a:chOff x="7353775" y="157018"/>
              <a:chExt cx="2852407" cy="175432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C2300F-65BC-4D9B-ABFA-5B1774CB38D8}"/>
                  </a:ext>
                </a:extLst>
              </p:cNvPr>
              <p:cNvSpPr txBox="1"/>
              <p:nvPr/>
            </p:nvSpPr>
            <p:spPr>
              <a:xfrm>
                <a:off x="7353775" y="157018"/>
                <a:ext cx="2852407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Types of transition: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Death      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Spread    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Recovery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Mutation   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 change -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DCC3343-DAB0-49FB-82A5-BFB2E30CB9D7}"/>
                  </a:ext>
                </a:extLst>
              </p:cNvPr>
              <p:cNvSpPr/>
              <p:nvPr/>
            </p:nvSpPr>
            <p:spPr>
              <a:xfrm>
                <a:off x="8859792" y="554243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1F446E-5A0F-4B38-88BD-1034971C0F08}"/>
                  </a:ext>
                </a:extLst>
              </p:cNvPr>
              <p:cNvSpPr/>
              <p:nvPr/>
            </p:nvSpPr>
            <p:spPr>
              <a:xfrm>
                <a:off x="8859791" y="848577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023737-C5FF-4EED-A65D-0CA54B0174B3}"/>
                  </a:ext>
                </a:extLst>
              </p:cNvPr>
              <p:cNvSpPr/>
              <p:nvPr/>
            </p:nvSpPr>
            <p:spPr>
              <a:xfrm>
                <a:off x="8859790" y="1134432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A53959-157D-4A37-8A2C-F4FB00DFA8C2}"/>
                  </a:ext>
                </a:extLst>
              </p:cNvPr>
              <p:cNvSpPr/>
              <p:nvPr/>
            </p:nvSpPr>
            <p:spPr>
              <a:xfrm>
                <a:off x="8859790" y="1402050"/>
                <a:ext cx="958463" cy="1114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Arrow: Curved Right 13">
              <a:extLst>
                <a:ext uri="{FF2B5EF4-FFF2-40B4-BE49-F238E27FC236}">
                  <a16:creationId xmlns:a16="http://schemas.microsoft.com/office/drawing/2014/main" id="{A39B0595-2ECD-4224-AFEA-96C0ECDE06C3}"/>
                </a:ext>
              </a:extLst>
            </p:cNvPr>
            <p:cNvSpPr/>
            <p:nvPr/>
          </p:nvSpPr>
          <p:spPr>
            <a:xfrm rot="5400000">
              <a:off x="10681394" y="1669326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9EF591-F8C1-4078-A0C9-659469D09893}"/>
              </a:ext>
            </a:extLst>
          </p:cNvPr>
          <p:cNvSpPr txBox="1"/>
          <p:nvPr/>
        </p:nvSpPr>
        <p:spPr>
          <a:xfrm>
            <a:off x="10672617" y="3136612"/>
            <a:ext cx="11891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/>
              <a:t> Dead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45E8D0-EECF-4597-9FB7-858C3F2EBE42}"/>
              </a:ext>
            </a:extLst>
          </p:cNvPr>
          <p:cNvSpPr txBox="1"/>
          <p:nvPr/>
        </p:nvSpPr>
        <p:spPr>
          <a:xfrm>
            <a:off x="330185" y="3136612"/>
            <a:ext cx="1784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/>
              <a:t>Immunity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3860AF1-AB75-4BE2-A1F7-22ABA63A4687}"/>
              </a:ext>
            </a:extLst>
          </p:cNvPr>
          <p:cNvSpPr/>
          <p:nvPr/>
        </p:nvSpPr>
        <p:spPr>
          <a:xfrm rot="16200000">
            <a:off x="9287300" y="2141999"/>
            <a:ext cx="184557" cy="257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581C55-D0A5-43C6-9BAB-D34A8F51AF87}"/>
              </a:ext>
            </a:extLst>
          </p:cNvPr>
          <p:cNvGrpSpPr/>
          <p:nvPr/>
        </p:nvGrpSpPr>
        <p:grpSpPr>
          <a:xfrm>
            <a:off x="2116400" y="3179854"/>
            <a:ext cx="1980001" cy="498292"/>
            <a:chOff x="2116400" y="3179854"/>
            <a:chExt cx="1980001" cy="49829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C8EA8BB5-3A5A-4C08-8223-4785BD4CCAEF}"/>
                </a:ext>
              </a:extLst>
            </p:cNvPr>
            <p:cNvSpPr/>
            <p:nvPr/>
          </p:nvSpPr>
          <p:spPr>
            <a:xfrm rot="5400000">
              <a:off x="3014122" y="2282133"/>
              <a:ext cx="184557" cy="198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DBA5EF45-8246-4288-8FCA-5B101233F25C}"/>
                </a:ext>
              </a:extLst>
            </p:cNvPr>
            <p:cNvSpPr/>
            <p:nvPr/>
          </p:nvSpPr>
          <p:spPr>
            <a:xfrm rot="5400000">
              <a:off x="3014121" y="2595868"/>
              <a:ext cx="184557" cy="19800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438C7B5-5486-42DE-8DFF-CE4E9D8CC744}"/>
              </a:ext>
            </a:extLst>
          </p:cNvPr>
          <p:cNvSpPr/>
          <p:nvPr/>
        </p:nvSpPr>
        <p:spPr>
          <a:xfrm>
            <a:off x="7557070" y="1575631"/>
            <a:ext cx="184557" cy="136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AAE17-7900-4362-B8D1-9521389479CA}"/>
              </a:ext>
            </a:extLst>
          </p:cNvPr>
          <p:cNvSpPr txBox="1"/>
          <p:nvPr/>
        </p:nvSpPr>
        <p:spPr>
          <a:xfrm>
            <a:off x="2446090" y="2912177"/>
            <a:ext cx="133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General recovery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19624-929E-4A89-9E0B-26B16E360B06}"/>
              </a:ext>
            </a:extLst>
          </p:cNvPr>
          <p:cNvSpPr txBox="1"/>
          <p:nvPr/>
        </p:nvSpPr>
        <p:spPr>
          <a:xfrm>
            <a:off x="2446090" y="3678147"/>
            <a:ext cx="133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Recovery due to treatment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0D2958-1744-4B48-98D9-08EC5942ADE1}"/>
              </a:ext>
            </a:extLst>
          </p:cNvPr>
          <p:cNvSpPr txBox="1"/>
          <p:nvPr/>
        </p:nvSpPr>
        <p:spPr>
          <a:xfrm>
            <a:off x="4009402" y="3989762"/>
            <a:ext cx="3357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Mutations in the infection lead to a more resistant strain, which when treated with antibiotic #n+1 becomes the dominant strain, making the patient resistant to antibiotic #n+1</a:t>
            </a:r>
          </a:p>
          <a:p>
            <a:endParaRPr lang="en-GB" sz="1200" dirty="0"/>
          </a:p>
          <a:p>
            <a:r>
              <a:rPr lang="en-GB" sz="1200" dirty="0">
                <a:solidFill>
                  <a:srgbClr val="FF0000"/>
                </a:solidFill>
              </a:rPr>
              <a:t>Conditional on patient being treated with antibiotic #n+1 whilst they have an infection (because of tiered approach, this will always be resistant to antibiotic #n)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688E74-4F83-4712-8984-606AD1819845}"/>
              </a:ext>
            </a:extLst>
          </p:cNvPr>
          <p:cNvSpPr txBox="1"/>
          <p:nvPr/>
        </p:nvSpPr>
        <p:spPr>
          <a:xfrm>
            <a:off x="9226602" y="3041354"/>
            <a:ext cx="57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Death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74D669-2C72-4B92-B7FC-0C6571FF7A1A}"/>
              </a:ext>
            </a:extLst>
          </p:cNvPr>
          <p:cNvSpPr txBox="1"/>
          <p:nvPr/>
        </p:nvSpPr>
        <p:spPr>
          <a:xfrm>
            <a:off x="6319775" y="2589698"/>
            <a:ext cx="84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 change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4E08EC-A559-41D9-8253-145FEAB18A8E}"/>
              </a:ext>
            </a:extLst>
          </p:cNvPr>
          <p:cNvSpPr txBox="1"/>
          <p:nvPr/>
        </p:nvSpPr>
        <p:spPr>
          <a:xfrm>
            <a:off x="5831718" y="490053"/>
            <a:ext cx="295992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/>
              <a:t>Uninfected, or lower resistance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77580A-A6BC-41F5-BBC5-9AE0F4ACB0D2}"/>
              </a:ext>
            </a:extLst>
          </p:cNvPr>
          <p:cNvSpPr txBox="1"/>
          <p:nvPr/>
        </p:nvSpPr>
        <p:spPr>
          <a:xfrm>
            <a:off x="4017850" y="1177726"/>
            <a:ext cx="84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Mutation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D58809-8566-4DC9-8D40-54B2BD7FC9E2}"/>
              </a:ext>
            </a:extLst>
          </p:cNvPr>
          <p:cNvSpPr txBox="1"/>
          <p:nvPr/>
        </p:nvSpPr>
        <p:spPr>
          <a:xfrm>
            <a:off x="6889511" y="1725627"/>
            <a:ext cx="84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280416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A28E3-FE67-4ED9-8C09-74055CB3C2B9}"/>
              </a:ext>
            </a:extLst>
          </p:cNvPr>
          <p:cNvSpPr txBox="1"/>
          <p:nvPr/>
        </p:nvSpPr>
        <p:spPr>
          <a:xfrm>
            <a:off x="286626" y="209725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treatment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DDDD9-1040-47F1-8557-B1270481944F}"/>
              </a:ext>
            </a:extLst>
          </p:cNvPr>
          <p:cNvSpPr txBox="1"/>
          <p:nvPr/>
        </p:nvSpPr>
        <p:spPr>
          <a:xfrm>
            <a:off x="286626" y="1770076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Treatment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67546-AD62-486C-815A-D7476CDB37F2}"/>
              </a:ext>
            </a:extLst>
          </p:cNvPr>
          <p:cNvSpPr txBox="1"/>
          <p:nvPr/>
        </p:nvSpPr>
        <p:spPr>
          <a:xfrm>
            <a:off x="286626" y="3523376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Treatment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7719A-B1D8-480E-8667-D0780DC5160D}"/>
              </a:ext>
            </a:extLst>
          </p:cNvPr>
          <p:cNvSpPr txBox="1"/>
          <p:nvPr/>
        </p:nvSpPr>
        <p:spPr>
          <a:xfrm>
            <a:off x="286626" y="5271082"/>
            <a:ext cx="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Treatment #3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341164-FF5B-4B31-A20D-17B90789557E}"/>
              </a:ext>
            </a:extLst>
          </p:cNvPr>
          <p:cNvCxnSpPr>
            <a:cxnSpLocks/>
          </p:cNvCxnSpPr>
          <p:nvPr/>
        </p:nvCxnSpPr>
        <p:spPr>
          <a:xfrm>
            <a:off x="176169" y="209725"/>
            <a:ext cx="11660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919279-1F33-4661-B482-EDBBFA33CDFB}"/>
              </a:ext>
            </a:extLst>
          </p:cNvPr>
          <p:cNvCxnSpPr>
            <a:cxnSpLocks/>
          </p:cNvCxnSpPr>
          <p:nvPr/>
        </p:nvCxnSpPr>
        <p:spPr>
          <a:xfrm>
            <a:off x="176169" y="1770076"/>
            <a:ext cx="11660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EE9D4-27E2-4DCD-8F2A-2939E4FD33BA}"/>
              </a:ext>
            </a:extLst>
          </p:cNvPr>
          <p:cNvCxnSpPr>
            <a:cxnSpLocks/>
          </p:cNvCxnSpPr>
          <p:nvPr/>
        </p:nvCxnSpPr>
        <p:spPr>
          <a:xfrm>
            <a:off x="265651" y="3491217"/>
            <a:ext cx="11660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8DCF07-0E6E-4E84-AC81-6BEA33E217F7}"/>
              </a:ext>
            </a:extLst>
          </p:cNvPr>
          <p:cNvCxnSpPr>
            <a:cxnSpLocks/>
          </p:cNvCxnSpPr>
          <p:nvPr/>
        </p:nvCxnSpPr>
        <p:spPr>
          <a:xfrm>
            <a:off x="265650" y="5271082"/>
            <a:ext cx="11660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41F2A-C13C-46C2-8D7E-FC0235D60111}"/>
              </a:ext>
            </a:extLst>
          </p:cNvPr>
          <p:cNvCxnSpPr>
            <a:cxnSpLocks/>
          </p:cNvCxnSpPr>
          <p:nvPr/>
        </p:nvCxnSpPr>
        <p:spPr>
          <a:xfrm flipH="1">
            <a:off x="1763088" y="77598"/>
            <a:ext cx="32165" cy="67090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929D5B-1B68-49FB-8E25-7B1B64B786E7}"/>
              </a:ext>
            </a:extLst>
          </p:cNvPr>
          <p:cNvSpPr txBox="1"/>
          <p:nvPr/>
        </p:nvSpPr>
        <p:spPr>
          <a:xfrm>
            <a:off x="2409434" y="805127"/>
            <a:ext cx="1346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Not infected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A5EB57-E76A-4BE1-A280-00C15006FB71}"/>
              </a:ext>
            </a:extLst>
          </p:cNvPr>
          <p:cNvSpPr txBox="1"/>
          <p:nvPr/>
        </p:nvSpPr>
        <p:spPr>
          <a:xfrm>
            <a:off x="4874001" y="632507"/>
            <a:ext cx="15218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Infected with any resistance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C8E68-BD17-440D-A3D3-CF2B3379AFBB}"/>
              </a:ext>
            </a:extLst>
          </p:cNvPr>
          <p:cNvSpPr txBox="1"/>
          <p:nvPr/>
        </p:nvSpPr>
        <p:spPr>
          <a:xfrm>
            <a:off x="7514046" y="757615"/>
            <a:ext cx="961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Immune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23F9E-017F-4709-9F42-A3F07F86C300}"/>
              </a:ext>
            </a:extLst>
          </p:cNvPr>
          <p:cNvSpPr txBox="1"/>
          <p:nvPr/>
        </p:nvSpPr>
        <p:spPr>
          <a:xfrm>
            <a:off x="9593480" y="771006"/>
            <a:ext cx="6830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302FB-423B-4D47-B132-5ED0725804BA}"/>
              </a:ext>
            </a:extLst>
          </p:cNvPr>
          <p:cNvSpPr txBox="1"/>
          <p:nvPr/>
        </p:nvSpPr>
        <p:spPr>
          <a:xfrm>
            <a:off x="4925000" y="2457083"/>
            <a:ext cx="1445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Resistance #2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8ACEB-3D62-47E3-A31E-94BC622FC486}"/>
              </a:ext>
            </a:extLst>
          </p:cNvPr>
          <p:cNvSpPr txBox="1"/>
          <p:nvPr/>
        </p:nvSpPr>
        <p:spPr>
          <a:xfrm>
            <a:off x="6839842" y="2457083"/>
            <a:ext cx="1445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Resistance #3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3088A7-7F9C-4C57-BD3B-EA5EAF452BCD}"/>
              </a:ext>
            </a:extLst>
          </p:cNvPr>
          <p:cNvSpPr txBox="1"/>
          <p:nvPr/>
        </p:nvSpPr>
        <p:spPr>
          <a:xfrm>
            <a:off x="4925000" y="4139858"/>
            <a:ext cx="14673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Resistance 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C4D285-5419-4842-81DF-66CBE47CB2A5}"/>
              </a:ext>
            </a:extLst>
          </p:cNvPr>
          <p:cNvSpPr txBox="1"/>
          <p:nvPr/>
        </p:nvSpPr>
        <p:spPr>
          <a:xfrm>
            <a:off x="6839842" y="4139858"/>
            <a:ext cx="1445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Resistance #3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67601-F182-4CB3-BE5C-20807FC41A71}"/>
              </a:ext>
            </a:extLst>
          </p:cNvPr>
          <p:cNvSpPr txBox="1"/>
          <p:nvPr/>
        </p:nvSpPr>
        <p:spPr>
          <a:xfrm>
            <a:off x="6839842" y="5844222"/>
            <a:ext cx="1445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Resistance #3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78E91-F421-4D06-8D4E-67A9A04EDDEB}"/>
              </a:ext>
            </a:extLst>
          </p:cNvPr>
          <p:cNvSpPr txBox="1"/>
          <p:nvPr/>
        </p:nvSpPr>
        <p:spPr>
          <a:xfrm>
            <a:off x="3010158" y="2457083"/>
            <a:ext cx="1445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Resistance #1</a:t>
            </a:r>
          </a:p>
        </p:txBody>
      </p:sp>
    </p:spTree>
    <p:extLst>
      <p:ext uri="{BB962C8B-B14F-4D97-AF65-F5344CB8AC3E}">
        <p14:creationId xmlns:p14="http://schemas.microsoft.com/office/powerpoint/2010/main" val="3701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180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EDMUND (UG)</dc:creator>
  <cp:lastModifiedBy>GOODMAN, EDMUND (UG)</cp:lastModifiedBy>
  <cp:revision>18</cp:revision>
  <dcterms:created xsi:type="dcterms:W3CDTF">2021-08-27T13:52:08Z</dcterms:created>
  <dcterms:modified xsi:type="dcterms:W3CDTF">2021-08-27T20:25:08Z</dcterms:modified>
</cp:coreProperties>
</file>