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56" r:id="rId8"/>
    <p:sldId id="257"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5109-9F0C-4B0E-9ACD-4D02CFDBF0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D336909-0698-4641-8CEE-DA9BA8EA72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B95499-2AD0-4CD9-A42D-0766C4060365}"/>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B858C25C-B580-4A99-A997-73355874AE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E3BBE2-39E8-4698-9936-AB7090EA7989}"/>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228070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B342-030C-4157-A036-D8552FDB6D9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6752E8B-6740-4DA1-807F-1C01AC2C11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E52637-EA35-46AB-8FD4-AF567299C23C}"/>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B181BD3D-87A1-49AD-8ADE-DA425B86B7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9527FA2-95CA-436E-8F11-761B9D6450AD}"/>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4146105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CDA991-C78F-4197-B603-0D92BA63EF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EEF25A9-97C6-47C3-A308-71B7BCC23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8C2198-5378-46FE-94D4-D5F6CEF6EFE6}"/>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A9877CAA-185B-4A67-A93A-6BAC106623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A67924-76F7-46D4-9C02-54D15BA6767B}"/>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747550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FACC-A7F4-4DEB-BAED-947EC41F0E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7A01EB-377E-46D4-9B7B-4F16805952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53B2D7-0DA1-473F-AF82-FB3C492BE3F4}"/>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C2923BF4-39E2-4627-AC4C-03ED8B4369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E31562-CD4F-4D3B-B799-DB3A6E87607C}"/>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5330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06D0-05B5-4671-87C4-AA87B9ADA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0A1E4BD-0DE1-4128-B1E8-7078E82EC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B397B4-87CC-4AA2-8869-1790C940A50C}"/>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EDF6C3B6-82D1-40E6-B34B-9A9B691ED2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05A316-55C9-45B8-9413-2578AEFD6E0D}"/>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275189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FC9-9940-4F3D-A9BC-E75F2A0BC6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31EE57-6232-406F-B904-93C88AF98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F9BBD0C-13F8-4D18-93BD-ED42C50100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158DC56-9A5D-4D89-9981-2595B4DFB54E}"/>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6" name="Footer Placeholder 5">
            <a:extLst>
              <a:ext uri="{FF2B5EF4-FFF2-40B4-BE49-F238E27FC236}">
                <a16:creationId xmlns:a16="http://schemas.microsoft.com/office/drawing/2014/main" id="{05F4442E-01D4-44EC-92E8-7EB8EC1692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CD5C1A-5F03-4886-9C64-A9F771FDDCDE}"/>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03577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E6FA-ECFC-4CAB-9F7D-4642FD48B9E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CA75D7-BF5E-4CF5-B3BC-A46E06EEC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9C8B20-AC1A-4558-9D3A-8AF58CCF55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E80596-A55F-4AED-B2F0-67C50A3D9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EC56D2-E527-48C4-9F42-D46E34D748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A59DA9D-7084-4BC0-A24C-E2F0C3EE165A}"/>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8" name="Footer Placeholder 7">
            <a:extLst>
              <a:ext uri="{FF2B5EF4-FFF2-40B4-BE49-F238E27FC236}">
                <a16:creationId xmlns:a16="http://schemas.microsoft.com/office/drawing/2014/main" id="{4BD40BA7-40A4-4119-8EE3-5667B325540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739FF7-047E-4AC7-84DA-B2397973B4EB}"/>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4006017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B28B-0CC2-422E-B3B5-73B7059D74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1785F0-978C-4AAB-A6EB-EFDF3CE4E209}"/>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4" name="Footer Placeholder 3">
            <a:extLst>
              <a:ext uri="{FF2B5EF4-FFF2-40B4-BE49-F238E27FC236}">
                <a16:creationId xmlns:a16="http://schemas.microsoft.com/office/drawing/2014/main" id="{73842F54-AA6C-40C4-9EB4-6F3A425A8E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BA012E-9805-4C0A-A869-659CB2E409EC}"/>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89620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9CC4B-9032-44F1-BCDE-79703CBDEC20}"/>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3" name="Footer Placeholder 2">
            <a:extLst>
              <a:ext uri="{FF2B5EF4-FFF2-40B4-BE49-F238E27FC236}">
                <a16:creationId xmlns:a16="http://schemas.microsoft.com/office/drawing/2014/main" id="{3CF7EC50-DA75-491C-B7FC-5DF989C2F2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BB2EE5D-BE3B-4A75-9906-F41D6E983699}"/>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372541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E7881-DAB3-44C5-82BA-405CC644CB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89AA083-E6B9-4F49-9909-4F8E41E438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36B4835-416D-411C-BA82-3A8163D9F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3DE0F-8C0D-4485-811E-996C30CA0F4C}"/>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6" name="Footer Placeholder 5">
            <a:extLst>
              <a:ext uri="{FF2B5EF4-FFF2-40B4-BE49-F238E27FC236}">
                <a16:creationId xmlns:a16="http://schemas.microsoft.com/office/drawing/2014/main" id="{83FDCDE1-6A85-455E-A223-58D79A8AA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5AC797-7DE6-4FAC-AFD8-74C51FBCE741}"/>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55606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C17F3-F02B-4F14-AB6C-F1960A9CD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A50A046-2960-4F96-BCB0-5AFF4E767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BFD3276-61DA-45FF-9A23-B0BF08DA31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09DBE-27F3-4486-AA2D-D27645B98AB4}"/>
              </a:ext>
            </a:extLst>
          </p:cNvPr>
          <p:cNvSpPr>
            <a:spLocks noGrp="1"/>
          </p:cNvSpPr>
          <p:nvPr>
            <p:ph type="dt" sz="half" idx="10"/>
          </p:nvPr>
        </p:nvSpPr>
        <p:spPr/>
        <p:txBody>
          <a:bodyPr/>
          <a:lstStyle/>
          <a:p>
            <a:fld id="{40BAFBEF-7E3E-4FB3-826B-F29C51A86206}" type="datetimeFigureOut">
              <a:rPr lang="en-GB" smtClean="0"/>
              <a:t>16/09/2021</a:t>
            </a:fld>
            <a:endParaRPr lang="en-GB"/>
          </a:p>
        </p:txBody>
      </p:sp>
      <p:sp>
        <p:nvSpPr>
          <p:cNvPr id="6" name="Footer Placeholder 5">
            <a:extLst>
              <a:ext uri="{FF2B5EF4-FFF2-40B4-BE49-F238E27FC236}">
                <a16:creationId xmlns:a16="http://schemas.microsoft.com/office/drawing/2014/main" id="{FABA130E-222C-4389-828E-3129CD4B7E8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C44E4EB-E0F5-4E50-B055-A1EE7F29A73F}"/>
              </a:ext>
            </a:extLst>
          </p:cNvPr>
          <p:cNvSpPr>
            <a:spLocks noGrp="1"/>
          </p:cNvSpPr>
          <p:nvPr>
            <p:ph type="sldNum" sz="quarter" idx="12"/>
          </p:nvPr>
        </p:nvSpPr>
        <p:spPr/>
        <p:txBody>
          <a:bodyPr/>
          <a:lstStyle/>
          <a:p>
            <a:fld id="{614AB2E0-9AE4-4E57-9EF9-F6471BDD8821}" type="slidenum">
              <a:rPr lang="en-GB" smtClean="0"/>
              <a:t>‹#›</a:t>
            </a:fld>
            <a:endParaRPr lang="en-GB"/>
          </a:p>
        </p:txBody>
      </p:sp>
    </p:spTree>
    <p:extLst>
      <p:ext uri="{BB962C8B-B14F-4D97-AF65-F5344CB8AC3E}">
        <p14:creationId xmlns:p14="http://schemas.microsoft.com/office/powerpoint/2010/main" val="192678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414B9-6234-429E-B300-BF8711C151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AD8DE9-88F6-44FA-8564-4AB95BAAAB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B5E7C-F015-4C3A-9D7D-45DF267BA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BAFBEF-7E3E-4FB3-826B-F29C51A86206}" type="datetimeFigureOut">
              <a:rPr lang="en-GB" smtClean="0"/>
              <a:t>16/09/2021</a:t>
            </a:fld>
            <a:endParaRPr lang="en-GB"/>
          </a:p>
        </p:txBody>
      </p:sp>
      <p:sp>
        <p:nvSpPr>
          <p:cNvPr id="5" name="Footer Placeholder 4">
            <a:extLst>
              <a:ext uri="{FF2B5EF4-FFF2-40B4-BE49-F238E27FC236}">
                <a16:creationId xmlns:a16="http://schemas.microsoft.com/office/drawing/2014/main" id="{65694C88-8AA8-4E0A-9683-0CC605B68E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347018B-B6C9-44F3-B992-6673C6C22B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AB2E0-9AE4-4E57-9EF9-F6471BDD8821}" type="slidenum">
              <a:rPr lang="en-GB" smtClean="0"/>
              <a:t>‹#›</a:t>
            </a:fld>
            <a:endParaRPr lang="en-GB"/>
          </a:p>
        </p:txBody>
      </p:sp>
    </p:spTree>
    <p:extLst>
      <p:ext uri="{BB962C8B-B14F-4D97-AF65-F5344CB8AC3E}">
        <p14:creationId xmlns:p14="http://schemas.microsoft.com/office/powerpoint/2010/main" val="50001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94D6-00DF-43A2-AC41-D472AB53D452}"/>
              </a:ext>
            </a:extLst>
          </p:cNvPr>
          <p:cNvSpPr>
            <a:spLocks noGrp="1"/>
          </p:cNvSpPr>
          <p:nvPr>
            <p:ph type="title"/>
          </p:nvPr>
        </p:nvSpPr>
        <p:spPr>
          <a:xfrm>
            <a:off x="838199" y="-125123"/>
            <a:ext cx="10515600" cy="1325563"/>
          </a:xfrm>
        </p:spPr>
        <p:txBody>
          <a:bodyPr/>
          <a:lstStyle/>
          <a:p>
            <a:pPr algn="ctr"/>
            <a:r>
              <a:rPr lang="en-GB" dirty="0"/>
              <a:t>Parameters</a:t>
            </a:r>
          </a:p>
        </p:txBody>
      </p:sp>
      <p:pic>
        <p:nvPicPr>
          <p:cNvPr id="4" name="Picture 3" descr="Text&#10;&#10;Description automatically generated">
            <a:extLst>
              <a:ext uri="{FF2B5EF4-FFF2-40B4-BE49-F238E27FC236}">
                <a16:creationId xmlns:a16="http://schemas.microsoft.com/office/drawing/2014/main" id="{42FC3E67-9186-495E-BB70-0622EC509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8197" y="1071130"/>
            <a:ext cx="7435606" cy="5322329"/>
          </a:xfrm>
          <a:prstGeom prst="rect">
            <a:avLst/>
          </a:prstGeom>
        </p:spPr>
      </p:pic>
    </p:spTree>
    <p:extLst>
      <p:ext uri="{BB962C8B-B14F-4D97-AF65-F5344CB8AC3E}">
        <p14:creationId xmlns:p14="http://schemas.microsoft.com/office/powerpoint/2010/main" val="367365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94D6-00DF-43A2-AC41-D472AB53D452}"/>
              </a:ext>
            </a:extLst>
          </p:cNvPr>
          <p:cNvSpPr>
            <a:spLocks noGrp="1"/>
          </p:cNvSpPr>
          <p:nvPr>
            <p:ph type="title"/>
          </p:nvPr>
        </p:nvSpPr>
        <p:spPr>
          <a:xfrm>
            <a:off x="838199" y="-125123"/>
            <a:ext cx="10515600" cy="1325563"/>
          </a:xfrm>
        </p:spPr>
        <p:txBody>
          <a:bodyPr/>
          <a:lstStyle/>
          <a:p>
            <a:pPr algn="ctr"/>
            <a:r>
              <a:rPr lang="en-GB" dirty="0"/>
              <a:t>Simulation wrapper</a:t>
            </a:r>
          </a:p>
        </p:txBody>
      </p:sp>
      <p:pic>
        <p:nvPicPr>
          <p:cNvPr id="5" name="Picture 4" descr="Text&#10;&#10;Description automatically generated">
            <a:extLst>
              <a:ext uri="{FF2B5EF4-FFF2-40B4-BE49-F238E27FC236}">
                <a16:creationId xmlns:a16="http://schemas.microsoft.com/office/drawing/2014/main" id="{F50C7314-BE4B-475B-B754-2FE9B97AB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150" y="2040329"/>
            <a:ext cx="9029700" cy="2931721"/>
          </a:xfrm>
          <a:prstGeom prst="rect">
            <a:avLst/>
          </a:prstGeom>
        </p:spPr>
      </p:pic>
    </p:spTree>
    <p:extLst>
      <p:ext uri="{BB962C8B-B14F-4D97-AF65-F5344CB8AC3E}">
        <p14:creationId xmlns:p14="http://schemas.microsoft.com/office/powerpoint/2010/main" val="298841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94D6-00DF-43A2-AC41-D472AB53D452}"/>
              </a:ext>
            </a:extLst>
          </p:cNvPr>
          <p:cNvSpPr>
            <a:spLocks noGrp="1"/>
          </p:cNvSpPr>
          <p:nvPr>
            <p:ph type="title"/>
          </p:nvPr>
        </p:nvSpPr>
        <p:spPr>
          <a:xfrm>
            <a:off x="838199" y="-125123"/>
            <a:ext cx="10515600" cy="1325563"/>
          </a:xfrm>
        </p:spPr>
        <p:txBody>
          <a:bodyPr/>
          <a:lstStyle/>
          <a:p>
            <a:pPr algn="ctr"/>
            <a:r>
              <a:rPr lang="en-GB" dirty="0"/>
              <a:t>Treatment</a:t>
            </a:r>
          </a:p>
        </p:txBody>
      </p:sp>
      <p:pic>
        <p:nvPicPr>
          <p:cNvPr id="5" name="Picture 4" descr="Text&#10;&#10;Description automatically generated">
            <a:extLst>
              <a:ext uri="{FF2B5EF4-FFF2-40B4-BE49-F238E27FC236}">
                <a16:creationId xmlns:a16="http://schemas.microsoft.com/office/drawing/2014/main" id="{2B8BD6B7-CBEB-4BC4-A86F-B217B5540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4036" y="1736859"/>
            <a:ext cx="8543925" cy="3384282"/>
          </a:xfrm>
          <a:prstGeom prst="rect">
            <a:avLst/>
          </a:prstGeom>
        </p:spPr>
      </p:pic>
    </p:spTree>
    <p:extLst>
      <p:ext uri="{BB962C8B-B14F-4D97-AF65-F5344CB8AC3E}">
        <p14:creationId xmlns:p14="http://schemas.microsoft.com/office/powerpoint/2010/main" val="1621922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94D6-00DF-43A2-AC41-D472AB53D452}"/>
              </a:ext>
            </a:extLst>
          </p:cNvPr>
          <p:cNvSpPr>
            <a:spLocks noGrp="1"/>
          </p:cNvSpPr>
          <p:nvPr>
            <p:ph type="title"/>
          </p:nvPr>
        </p:nvSpPr>
        <p:spPr>
          <a:xfrm>
            <a:off x="838199" y="-125123"/>
            <a:ext cx="10515600" cy="1325563"/>
          </a:xfrm>
        </p:spPr>
        <p:txBody>
          <a:bodyPr/>
          <a:lstStyle/>
          <a:p>
            <a:pPr algn="ctr"/>
            <a:r>
              <a:rPr lang="en-GB" dirty="0"/>
              <a:t>Isolation</a:t>
            </a:r>
          </a:p>
        </p:txBody>
      </p:sp>
      <p:pic>
        <p:nvPicPr>
          <p:cNvPr id="5" name="Picture 4" descr="Text&#10;&#10;Description automatically generated">
            <a:extLst>
              <a:ext uri="{FF2B5EF4-FFF2-40B4-BE49-F238E27FC236}">
                <a16:creationId xmlns:a16="http://schemas.microsoft.com/office/drawing/2014/main" id="{8C9FF83B-F735-4799-AE61-6209F632C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5630" y="971550"/>
            <a:ext cx="6840737" cy="5562600"/>
          </a:xfrm>
          <a:prstGeom prst="rect">
            <a:avLst/>
          </a:prstGeom>
        </p:spPr>
      </p:pic>
    </p:spTree>
    <p:extLst>
      <p:ext uri="{BB962C8B-B14F-4D97-AF65-F5344CB8AC3E}">
        <p14:creationId xmlns:p14="http://schemas.microsoft.com/office/powerpoint/2010/main" val="20690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94D6-00DF-43A2-AC41-D472AB53D452}"/>
              </a:ext>
            </a:extLst>
          </p:cNvPr>
          <p:cNvSpPr>
            <a:spLocks noGrp="1"/>
          </p:cNvSpPr>
          <p:nvPr>
            <p:ph type="title"/>
          </p:nvPr>
        </p:nvSpPr>
        <p:spPr>
          <a:xfrm>
            <a:off x="838199" y="-125123"/>
            <a:ext cx="10515600" cy="1325563"/>
          </a:xfrm>
        </p:spPr>
        <p:txBody>
          <a:bodyPr/>
          <a:lstStyle/>
          <a:p>
            <a:pPr algn="ctr"/>
            <a:r>
              <a:rPr lang="en-GB" dirty="0"/>
              <a:t>Recovery, mutation, and death</a:t>
            </a:r>
          </a:p>
        </p:txBody>
      </p:sp>
      <p:pic>
        <p:nvPicPr>
          <p:cNvPr id="5" name="Picture 4" descr="Text&#10;&#10;Description automatically generated">
            <a:extLst>
              <a:ext uri="{FF2B5EF4-FFF2-40B4-BE49-F238E27FC236}">
                <a16:creationId xmlns:a16="http://schemas.microsoft.com/office/drawing/2014/main" id="{151D83A0-75D3-49FB-AE29-9932A172B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096" y="1200440"/>
            <a:ext cx="9489805" cy="5114635"/>
          </a:xfrm>
          <a:prstGeom prst="rect">
            <a:avLst/>
          </a:prstGeom>
        </p:spPr>
      </p:pic>
    </p:spTree>
    <p:extLst>
      <p:ext uri="{BB962C8B-B14F-4D97-AF65-F5344CB8AC3E}">
        <p14:creationId xmlns:p14="http://schemas.microsoft.com/office/powerpoint/2010/main" val="340463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94D6-00DF-43A2-AC41-D472AB53D452}"/>
              </a:ext>
            </a:extLst>
          </p:cNvPr>
          <p:cNvSpPr>
            <a:spLocks noGrp="1"/>
          </p:cNvSpPr>
          <p:nvPr>
            <p:ph type="title"/>
          </p:nvPr>
        </p:nvSpPr>
        <p:spPr>
          <a:xfrm>
            <a:off x="838199" y="-125123"/>
            <a:ext cx="10515600" cy="1325563"/>
          </a:xfrm>
        </p:spPr>
        <p:txBody>
          <a:bodyPr/>
          <a:lstStyle/>
          <a:p>
            <a:pPr algn="ctr"/>
            <a:r>
              <a:rPr lang="en-GB" dirty="0"/>
              <a:t>Spread</a:t>
            </a:r>
          </a:p>
        </p:txBody>
      </p:sp>
      <p:pic>
        <p:nvPicPr>
          <p:cNvPr id="5" name="Picture 4" descr="Text&#10;&#10;Description automatically generated">
            <a:extLst>
              <a:ext uri="{FF2B5EF4-FFF2-40B4-BE49-F238E27FC236}">
                <a16:creationId xmlns:a16="http://schemas.microsoft.com/office/drawing/2014/main" id="{10B5128A-F24E-477E-A5F6-AE0173B4C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349" y="1566801"/>
            <a:ext cx="10401300" cy="4119996"/>
          </a:xfrm>
          <a:prstGeom prst="rect">
            <a:avLst/>
          </a:prstGeom>
        </p:spPr>
      </p:pic>
    </p:spTree>
    <p:extLst>
      <p:ext uri="{BB962C8B-B14F-4D97-AF65-F5344CB8AC3E}">
        <p14:creationId xmlns:p14="http://schemas.microsoft.com/office/powerpoint/2010/main" val="1511649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FF4DF09-966C-49A5-BEA0-56117AD23982}"/>
              </a:ext>
            </a:extLst>
          </p:cNvPr>
          <p:cNvGrpSpPr/>
          <p:nvPr/>
        </p:nvGrpSpPr>
        <p:grpSpPr>
          <a:xfrm>
            <a:off x="883344" y="554243"/>
            <a:ext cx="10242492" cy="5749514"/>
            <a:chOff x="883344" y="554243"/>
            <a:chExt cx="10242492" cy="5749514"/>
          </a:xfrm>
        </p:grpSpPr>
        <p:sp>
          <p:nvSpPr>
            <p:cNvPr id="4" name="TextBox 3">
              <a:extLst>
                <a:ext uri="{FF2B5EF4-FFF2-40B4-BE49-F238E27FC236}">
                  <a16:creationId xmlns:a16="http://schemas.microsoft.com/office/drawing/2014/main" id="{EF0B7D2A-BC81-4A6F-94A8-13418E0ABDA8}"/>
                </a:ext>
              </a:extLst>
            </p:cNvPr>
            <p:cNvSpPr txBox="1"/>
            <p:nvPr/>
          </p:nvSpPr>
          <p:spPr>
            <a:xfrm>
              <a:off x="883344" y="554243"/>
              <a:ext cx="13463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Not infected</a:t>
              </a:r>
            </a:p>
          </p:txBody>
        </p:sp>
        <p:sp>
          <p:nvSpPr>
            <p:cNvPr id="6" name="TextBox 5">
              <a:extLst>
                <a:ext uri="{FF2B5EF4-FFF2-40B4-BE49-F238E27FC236}">
                  <a16:creationId xmlns:a16="http://schemas.microsoft.com/office/drawing/2014/main" id="{795C96C5-F8B9-46E4-8CD8-B5BEB41FDC2D}"/>
                </a:ext>
              </a:extLst>
            </p:cNvPr>
            <p:cNvSpPr txBox="1"/>
            <p:nvPr/>
          </p:nvSpPr>
          <p:spPr>
            <a:xfrm>
              <a:off x="3811592" y="2072187"/>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 resistance</a:t>
              </a:r>
            </a:p>
          </p:txBody>
        </p:sp>
        <p:sp>
          <p:nvSpPr>
            <p:cNvPr id="7" name="TextBox 6">
              <a:extLst>
                <a:ext uri="{FF2B5EF4-FFF2-40B4-BE49-F238E27FC236}">
                  <a16:creationId xmlns:a16="http://schemas.microsoft.com/office/drawing/2014/main" id="{25F21F26-2F94-470F-B527-F66BEC31BC4C}"/>
                </a:ext>
              </a:extLst>
            </p:cNvPr>
            <p:cNvSpPr txBox="1"/>
            <p:nvPr/>
          </p:nvSpPr>
          <p:spPr>
            <a:xfrm>
              <a:off x="4859832" y="2855202"/>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#1</a:t>
              </a:r>
            </a:p>
          </p:txBody>
        </p:sp>
        <p:sp>
          <p:nvSpPr>
            <p:cNvPr id="8" name="TextBox 7">
              <a:extLst>
                <a:ext uri="{FF2B5EF4-FFF2-40B4-BE49-F238E27FC236}">
                  <a16:creationId xmlns:a16="http://schemas.microsoft.com/office/drawing/2014/main" id="{BB3C0686-53CB-4BF3-AEA0-33B593DDA4B1}"/>
                </a:ext>
              </a:extLst>
            </p:cNvPr>
            <p:cNvSpPr txBox="1"/>
            <p:nvPr/>
          </p:nvSpPr>
          <p:spPr>
            <a:xfrm>
              <a:off x="5908072" y="3635841"/>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9" name="TextBox 8">
              <a:extLst>
                <a:ext uri="{FF2B5EF4-FFF2-40B4-BE49-F238E27FC236}">
                  <a16:creationId xmlns:a16="http://schemas.microsoft.com/office/drawing/2014/main" id="{0B3F4F2B-C90F-41F8-A001-D8F0E72D0C10}"/>
                </a:ext>
              </a:extLst>
            </p:cNvPr>
            <p:cNvSpPr txBox="1"/>
            <p:nvPr/>
          </p:nvSpPr>
          <p:spPr>
            <a:xfrm>
              <a:off x="6934705" y="4416480"/>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10" name="TextBox 9">
              <a:extLst>
                <a:ext uri="{FF2B5EF4-FFF2-40B4-BE49-F238E27FC236}">
                  <a16:creationId xmlns:a16="http://schemas.microsoft.com/office/drawing/2014/main" id="{38DEAD9C-32D2-4C9D-AEE4-8FAD830CF25B}"/>
                </a:ext>
              </a:extLst>
            </p:cNvPr>
            <p:cNvSpPr txBox="1"/>
            <p:nvPr/>
          </p:nvSpPr>
          <p:spPr>
            <a:xfrm>
              <a:off x="10371589" y="5934425"/>
              <a:ext cx="75424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 Dead</a:t>
              </a:r>
            </a:p>
          </p:txBody>
        </p:sp>
        <p:sp>
          <p:nvSpPr>
            <p:cNvPr id="11" name="TextBox 10">
              <a:extLst>
                <a:ext uri="{FF2B5EF4-FFF2-40B4-BE49-F238E27FC236}">
                  <a16:creationId xmlns:a16="http://schemas.microsoft.com/office/drawing/2014/main" id="{0B77D4A0-3687-4027-9185-89AC630E7D55}"/>
                </a:ext>
              </a:extLst>
            </p:cNvPr>
            <p:cNvSpPr txBox="1"/>
            <p:nvPr/>
          </p:nvSpPr>
          <p:spPr>
            <a:xfrm>
              <a:off x="1066164" y="5934425"/>
              <a:ext cx="98074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Immune</a:t>
              </a:r>
            </a:p>
          </p:txBody>
        </p:sp>
      </p:grpSp>
      <p:grpSp>
        <p:nvGrpSpPr>
          <p:cNvPr id="38" name="Group 37">
            <a:extLst>
              <a:ext uri="{FF2B5EF4-FFF2-40B4-BE49-F238E27FC236}">
                <a16:creationId xmlns:a16="http://schemas.microsoft.com/office/drawing/2014/main" id="{13C1EB13-0AF8-45C9-BD38-58F7BD7CD2C8}"/>
              </a:ext>
            </a:extLst>
          </p:cNvPr>
          <p:cNvGrpSpPr/>
          <p:nvPr/>
        </p:nvGrpSpPr>
        <p:grpSpPr>
          <a:xfrm>
            <a:off x="4938889" y="2441519"/>
            <a:ext cx="2307800" cy="1974961"/>
            <a:chOff x="4938889" y="2441519"/>
            <a:chExt cx="2307800" cy="1974961"/>
          </a:xfrm>
        </p:grpSpPr>
        <p:sp>
          <p:nvSpPr>
            <p:cNvPr id="26" name="Arrow: Down 25">
              <a:extLst>
                <a:ext uri="{FF2B5EF4-FFF2-40B4-BE49-F238E27FC236}">
                  <a16:creationId xmlns:a16="http://schemas.microsoft.com/office/drawing/2014/main" id="{7FF024CE-4BA6-492D-B55F-177FD0E2A84F}"/>
                </a:ext>
              </a:extLst>
            </p:cNvPr>
            <p:cNvSpPr/>
            <p:nvPr/>
          </p:nvSpPr>
          <p:spPr>
            <a:xfrm>
              <a:off x="4938889" y="2441519"/>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2855BC58-6D77-45E7-8B55-E1A5687E0770}"/>
                </a:ext>
              </a:extLst>
            </p:cNvPr>
            <p:cNvSpPr/>
            <p:nvPr/>
          </p:nvSpPr>
          <p:spPr>
            <a:xfrm>
              <a:off x="6003721" y="3219784"/>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1D9FDDB-2621-409C-8C87-99B4DF20848E}"/>
                </a:ext>
              </a:extLst>
            </p:cNvPr>
            <p:cNvSpPr/>
            <p:nvPr/>
          </p:nvSpPr>
          <p:spPr>
            <a:xfrm>
              <a:off x="7062132" y="4002797"/>
              <a:ext cx="184557" cy="413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2" name="Group 61">
            <a:extLst>
              <a:ext uri="{FF2B5EF4-FFF2-40B4-BE49-F238E27FC236}">
                <a16:creationId xmlns:a16="http://schemas.microsoft.com/office/drawing/2014/main" id="{965F3A92-6287-4614-90A1-B5D94D9CA698}"/>
              </a:ext>
            </a:extLst>
          </p:cNvPr>
          <p:cNvGrpSpPr/>
          <p:nvPr/>
        </p:nvGrpSpPr>
        <p:grpSpPr>
          <a:xfrm>
            <a:off x="631344" y="612909"/>
            <a:ext cx="9739507" cy="5666903"/>
            <a:chOff x="631344" y="612909"/>
            <a:chExt cx="9739507" cy="5666903"/>
          </a:xfrm>
        </p:grpSpPr>
        <p:sp>
          <p:nvSpPr>
            <p:cNvPr id="52" name="Arrow: Curved Right 51">
              <a:extLst>
                <a:ext uri="{FF2B5EF4-FFF2-40B4-BE49-F238E27FC236}">
                  <a16:creationId xmlns:a16="http://schemas.microsoft.com/office/drawing/2014/main" id="{68ED57C5-53F7-4EE0-859A-8C976533037E}"/>
                </a:ext>
              </a:extLst>
            </p:cNvPr>
            <p:cNvSpPr/>
            <p:nvPr/>
          </p:nvSpPr>
          <p:spPr>
            <a:xfrm>
              <a:off x="631344" y="61290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3" name="Arrow: Curved Right 52">
              <a:extLst>
                <a:ext uri="{FF2B5EF4-FFF2-40B4-BE49-F238E27FC236}">
                  <a16:creationId xmlns:a16="http://schemas.microsoft.com/office/drawing/2014/main" id="{CA397795-A5DB-440E-9A79-C345E0CE9A5F}"/>
                </a:ext>
              </a:extLst>
            </p:cNvPr>
            <p:cNvSpPr/>
            <p:nvPr/>
          </p:nvSpPr>
          <p:spPr>
            <a:xfrm>
              <a:off x="814164" y="5993091"/>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5" name="Arrow: Curved Right 54">
              <a:extLst>
                <a:ext uri="{FF2B5EF4-FFF2-40B4-BE49-F238E27FC236}">
                  <a16:creationId xmlns:a16="http://schemas.microsoft.com/office/drawing/2014/main" id="{FC2D9B6D-C47B-4255-8F4C-52C6123CD321}"/>
                </a:ext>
              </a:extLst>
            </p:cNvPr>
            <p:cNvSpPr/>
            <p:nvPr/>
          </p:nvSpPr>
          <p:spPr>
            <a:xfrm>
              <a:off x="10118851" y="602781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1" name="Group 60">
            <a:extLst>
              <a:ext uri="{FF2B5EF4-FFF2-40B4-BE49-F238E27FC236}">
                <a16:creationId xmlns:a16="http://schemas.microsoft.com/office/drawing/2014/main" id="{1B0A1632-5A5A-4614-A9FF-08C8E0CC0DB2}"/>
              </a:ext>
            </a:extLst>
          </p:cNvPr>
          <p:cNvGrpSpPr/>
          <p:nvPr/>
        </p:nvGrpSpPr>
        <p:grpSpPr>
          <a:xfrm>
            <a:off x="4560479" y="1812525"/>
            <a:ext cx="3455461" cy="2601024"/>
            <a:chOff x="4560479" y="1812525"/>
            <a:chExt cx="3455461" cy="2601024"/>
          </a:xfrm>
        </p:grpSpPr>
        <p:sp>
          <p:nvSpPr>
            <p:cNvPr id="57" name="Arrow: Curved Right 56">
              <a:extLst>
                <a:ext uri="{FF2B5EF4-FFF2-40B4-BE49-F238E27FC236}">
                  <a16:creationId xmlns:a16="http://schemas.microsoft.com/office/drawing/2014/main" id="{4A1F8AB3-ADCC-4902-8DC5-534D05A7F64C}"/>
                </a:ext>
              </a:extLst>
            </p:cNvPr>
            <p:cNvSpPr/>
            <p:nvPr/>
          </p:nvSpPr>
          <p:spPr>
            <a:xfrm rot="5400000">
              <a:off x="7763940" y="4161549"/>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8" name="Arrow: Curved Right 57">
              <a:extLst>
                <a:ext uri="{FF2B5EF4-FFF2-40B4-BE49-F238E27FC236}">
                  <a16:creationId xmlns:a16="http://schemas.microsoft.com/office/drawing/2014/main" id="{7E953FA1-EB6D-49D8-8B0C-029A9332A5FF}"/>
                </a:ext>
              </a:extLst>
            </p:cNvPr>
            <p:cNvSpPr/>
            <p:nvPr/>
          </p:nvSpPr>
          <p:spPr>
            <a:xfrm rot="5400000">
              <a:off x="6655385" y="3384738"/>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59" name="Arrow: Curved Right 58">
              <a:extLst>
                <a:ext uri="{FF2B5EF4-FFF2-40B4-BE49-F238E27FC236}">
                  <a16:creationId xmlns:a16="http://schemas.microsoft.com/office/drawing/2014/main" id="{661A2096-D18D-4A81-9E09-265EEF3FFDC6}"/>
                </a:ext>
              </a:extLst>
            </p:cNvPr>
            <p:cNvSpPr/>
            <p:nvPr/>
          </p:nvSpPr>
          <p:spPr>
            <a:xfrm rot="5400000">
              <a:off x="5653747" y="2604872"/>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60" name="Arrow: Curved Right 59">
              <a:extLst>
                <a:ext uri="{FF2B5EF4-FFF2-40B4-BE49-F238E27FC236}">
                  <a16:creationId xmlns:a16="http://schemas.microsoft.com/office/drawing/2014/main" id="{32FBB895-CA3A-4BD4-BAA2-3A40FB512073}"/>
                </a:ext>
              </a:extLst>
            </p:cNvPr>
            <p:cNvSpPr/>
            <p:nvPr/>
          </p:nvSpPr>
          <p:spPr>
            <a:xfrm rot="5400000">
              <a:off x="4560479" y="1812525"/>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grpSp>
        <p:nvGrpSpPr>
          <p:cNvPr id="67" name="Group 66">
            <a:extLst>
              <a:ext uri="{FF2B5EF4-FFF2-40B4-BE49-F238E27FC236}">
                <a16:creationId xmlns:a16="http://schemas.microsoft.com/office/drawing/2014/main" id="{3752D5B3-C447-4934-A4B5-2C9C8C497B2F}"/>
              </a:ext>
            </a:extLst>
          </p:cNvPr>
          <p:cNvGrpSpPr/>
          <p:nvPr/>
        </p:nvGrpSpPr>
        <p:grpSpPr>
          <a:xfrm>
            <a:off x="5278901" y="2164571"/>
            <a:ext cx="5562887" cy="3756995"/>
            <a:chOff x="5278901" y="2164571"/>
            <a:chExt cx="5562887" cy="3756995"/>
          </a:xfrm>
        </p:grpSpPr>
        <p:grpSp>
          <p:nvGrpSpPr>
            <p:cNvPr id="36" name="Group 35">
              <a:extLst>
                <a:ext uri="{FF2B5EF4-FFF2-40B4-BE49-F238E27FC236}">
                  <a16:creationId xmlns:a16="http://schemas.microsoft.com/office/drawing/2014/main" id="{F2D7A559-C4C8-468D-BBE3-89DC1232C59A}"/>
                </a:ext>
              </a:extLst>
            </p:cNvPr>
            <p:cNvGrpSpPr/>
            <p:nvPr/>
          </p:nvGrpSpPr>
          <p:grpSpPr>
            <a:xfrm>
              <a:off x="5278901" y="2201117"/>
              <a:ext cx="5562089" cy="3720449"/>
              <a:chOff x="5278901" y="2201117"/>
              <a:chExt cx="5562089" cy="3720449"/>
            </a:xfrm>
          </p:grpSpPr>
          <p:sp>
            <p:nvSpPr>
              <p:cNvPr id="29" name="Arrow: Down 28">
                <a:extLst>
                  <a:ext uri="{FF2B5EF4-FFF2-40B4-BE49-F238E27FC236}">
                    <a16:creationId xmlns:a16="http://schemas.microsoft.com/office/drawing/2014/main" id="{76A1786D-00D6-47F6-9976-5C188CC068D2}"/>
                  </a:ext>
                </a:extLst>
              </p:cNvPr>
              <p:cNvSpPr/>
              <p:nvPr/>
            </p:nvSpPr>
            <p:spPr>
              <a:xfrm>
                <a:off x="10656433" y="2321566"/>
                <a:ext cx="184557" cy="3600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29364B05-C4E8-4D74-AA92-0ED568260922}"/>
                  </a:ext>
                </a:extLst>
              </p:cNvPr>
              <p:cNvSpPr/>
              <p:nvPr/>
            </p:nvSpPr>
            <p:spPr>
              <a:xfrm rot="16200000" flipH="1">
                <a:off x="7977166" y="-497148"/>
                <a:ext cx="111470" cy="550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1C6FA6BF-1351-40DB-A247-75D03839E060}"/>
                  </a:ext>
                </a:extLst>
              </p:cNvPr>
              <p:cNvSpPr/>
              <p:nvPr/>
            </p:nvSpPr>
            <p:spPr>
              <a:xfrm rot="16200000" flipH="1">
                <a:off x="8503407" y="810667"/>
                <a:ext cx="111470" cy="4464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1F1F958-47AA-4482-9CA6-901E7634D5FC}"/>
                  </a:ext>
                </a:extLst>
              </p:cNvPr>
              <p:cNvSpPr/>
              <p:nvPr/>
            </p:nvSpPr>
            <p:spPr>
              <a:xfrm rot="16200000" flipH="1">
                <a:off x="9017040" y="2101507"/>
                <a:ext cx="111470" cy="3438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636CA79C-C297-47AE-8B42-3490BF92C2B1}"/>
                  </a:ext>
                </a:extLst>
              </p:cNvPr>
              <p:cNvSpPr/>
              <p:nvPr/>
            </p:nvSpPr>
            <p:spPr>
              <a:xfrm rot="16200000" flipH="1">
                <a:off x="9522101" y="3395146"/>
                <a:ext cx="111470" cy="2412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sp>
          <p:nvSpPr>
            <p:cNvPr id="63" name="Oval 62">
              <a:extLst>
                <a:ext uri="{FF2B5EF4-FFF2-40B4-BE49-F238E27FC236}">
                  <a16:creationId xmlns:a16="http://schemas.microsoft.com/office/drawing/2014/main" id="{C60845B3-A1E7-4E75-B479-0649275318D5}"/>
                </a:ext>
              </a:extLst>
            </p:cNvPr>
            <p:cNvSpPr/>
            <p:nvPr/>
          </p:nvSpPr>
          <p:spPr>
            <a:xfrm>
              <a:off x="10656433" y="2164571"/>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4" name="Oval 63">
              <a:extLst>
                <a:ext uri="{FF2B5EF4-FFF2-40B4-BE49-F238E27FC236}">
                  <a16:creationId xmlns:a16="http://schemas.microsoft.com/office/drawing/2014/main" id="{647DB37A-2559-4EC2-9ACB-E1F73DBC2B99}"/>
                </a:ext>
              </a:extLst>
            </p:cNvPr>
            <p:cNvSpPr/>
            <p:nvPr/>
          </p:nvSpPr>
          <p:spPr>
            <a:xfrm>
              <a:off x="10656433" y="2945999"/>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5" name="Oval 64">
              <a:extLst>
                <a:ext uri="{FF2B5EF4-FFF2-40B4-BE49-F238E27FC236}">
                  <a16:creationId xmlns:a16="http://schemas.microsoft.com/office/drawing/2014/main" id="{86CE48EE-F963-42D4-8457-C7606A7A9251}"/>
                </a:ext>
              </a:extLst>
            </p:cNvPr>
            <p:cNvSpPr/>
            <p:nvPr/>
          </p:nvSpPr>
          <p:spPr>
            <a:xfrm>
              <a:off x="10655074" y="3726638"/>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6" name="Oval 65">
              <a:extLst>
                <a:ext uri="{FF2B5EF4-FFF2-40B4-BE49-F238E27FC236}">
                  <a16:creationId xmlns:a16="http://schemas.microsoft.com/office/drawing/2014/main" id="{D4066141-6798-43F7-8001-82D9B89B8B63}"/>
                </a:ext>
              </a:extLst>
            </p:cNvPr>
            <p:cNvSpPr/>
            <p:nvPr/>
          </p:nvSpPr>
          <p:spPr>
            <a:xfrm>
              <a:off x="10661788" y="4507020"/>
              <a:ext cx="180000" cy="18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grpSp>
        <p:nvGrpSpPr>
          <p:cNvPr id="72" name="Group 71">
            <a:extLst>
              <a:ext uri="{FF2B5EF4-FFF2-40B4-BE49-F238E27FC236}">
                <a16:creationId xmlns:a16="http://schemas.microsoft.com/office/drawing/2014/main" id="{E2431B87-9E66-4AD4-B4B3-9EEC51B2A366}"/>
              </a:ext>
            </a:extLst>
          </p:cNvPr>
          <p:cNvGrpSpPr/>
          <p:nvPr/>
        </p:nvGrpSpPr>
        <p:grpSpPr>
          <a:xfrm>
            <a:off x="1465402" y="923575"/>
            <a:ext cx="5470316" cy="3772194"/>
            <a:chOff x="1465402" y="923575"/>
            <a:chExt cx="5470316" cy="3772194"/>
          </a:xfrm>
        </p:grpSpPr>
        <p:grpSp>
          <p:nvGrpSpPr>
            <p:cNvPr id="44" name="Group 43">
              <a:extLst>
                <a:ext uri="{FF2B5EF4-FFF2-40B4-BE49-F238E27FC236}">
                  <a16:creationId xmlns:a16="http://schemas.microsoft.com/office/drawing/2014/main" id="{1AD65947-5C39-4130-BEC4-F77F3D2DBC32}"/>
                </a:ext>
              </a:extLst>
            </p:cNvPr>
            <p:cNvGrpSpPr/>
            <p:nvPr/>
          </p:nvGrpSpPr>
          <p:grpSpPr>
            <a:xfrm>
              <a:off x="1499667" y="923575"/>
              <a:ext cx="5436051" cy="3763962"/>
              <a:chOff x="1499667" y="923575"/>
              <a:chExt cx="5436051" cy="3763962"/>
            </a:xfrm>
          </p:grpSpPr>
          <p:sp>
            <p:nvSpPr>
              <p:cNvPr id="39" name="Rectangle 38">
                <a:extLst>
                  <a:ext uri="{FF2B5EF4-FFF2-40B4-BE49-F238E27FC236}">
                    <a16:creationId xmlns:a16="http://schemas.microsoft.com/office/drawing/2014/main" id="{BBBFB6FB-45AE-4E69-8C7C-BB68475542B8}"/>
                  </a:ext>
                </a:extLst>
              </p:cNvPr>
              <p:cNvSpPr/>
              <p:nvPr/>
            </p:nvSpPr>
            <p:spPr>
              <a:xfrm flipH="1">
                <a:off x="1499667" y="923575"/>
                <a:ext cx="111470" cy="3726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0" name="Arrow: Down 39">
                <a:extLst>
                  <a:ext uri="{FF2B5EF4-FFF2-40B4-BE49-F238E27FC236}">
                    <a16:creationId xmlns:a16="http://schemas.microsoft.com/office/drawing/2014/main" id="{400BBD02-C94E-4BDC-B0FA-47674A40A4CE}"/>
                  </a:ext>
                </a:extLst>
              </p:cNvPr>
              <p:cNvSpPr/>
              <p:nvPr/>
            </p:nvSpPr>
            <p:spPr>
              <a:xfrm rot="16200000">
                <a:off x="2564399" y="1104850"/>
                <a:ext cx="184557" cy="2304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1" name="Arrow: Down 40">
                <a:extLst>
                  <a:ext uri="{FF2B5EF4-FFF2-40B4-BE49-F238E27FC236}">
                    <a16:creationId xmlns:a16="http://schemas.microsoft.com/office/drawing/2014/main" id="{38AFF814-B0CE-4FB1-A135-0B36D994FFBC}"/>
                  </a:ext>
                </a:extLst>
              </p:cNvPr>
              <p:cNvSpPr/>
              <p:nvPr/>
            </p:nvSpPr>
            <p:spPr>
              <a:xfrm rot="16200000">
                <a:off x="3090935" y="1365868"/>
                <a:ext cx="184557" cy="334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2" name="Arrow: Down 41">
                <a:extLst>
                  <a:ext uri="{FF2B5EF4-FFF2-40B4-BE49-F238E27FC236}">
                    <a16:creationId xmlns:a16="http://schemas.microsoft.com/office/drawing/2014/main" id="{11CE37CC-1FF3-4BAD-B22B-DCF255529BB1}"/>
                  </a:ext>
                </a:extLst>
              </p:cNvPr>
              <p:cNvSpPr/>
              <p:nvPr/>
            </p:nvSpPr>
            <p:spPr>
              <a:xfrm rot="16200000">
                <a:off x="3617468" y="1624506"/>
                <a:ext cx="184557" cy="4392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3" name="Arrow: Down 42">
                <a:extLst>
                  <a:ext uri="{FF2B5EF4-FFF2-40B4-BE49-F238E27FC236}">
                    <a16:creationId xmlns:a16="http://schemas.microsoft.com/office/drawing/2014/main" id="{947E16F1-B5AF-4323-853E-E5ABA00D4199}"/>
                  </a:ext>
                </a:extLst>
              </p:cNvPr>
              <p:cNvSpPr/>
              <p:nvPr/>
            </p:nvSpPr>
            <p:spPr>
              <a:xfrm rot="16200000">
                <a:off x="4125439" y="1877259"/>
                <a:ext cx="184557" cy="5436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dirty="0"/>
              </a:p>
            </p:txBody>
          </p:sp>
        </p:grpSp>
        <p:sp>
          <p:nvSpPr>
            <p:cNvPr id="68" name="Oval 67">
              <a:extLst>
                <a:ext uri="{FF2B5EF4-FFF2-40B4-BE49-F238E27FC236}">
                  <a16:creationId xmlns:a16="http://schemas.microsoft.com/office/drawing/2014/main" id="{EC90399D-A752-41DB-997F-7FF2DD65CB5E}"/>
                </a:ext>
              </a:extLst>
            </p:cNvPr>
            <p:cNvSpPr/>
            <p:nvPr/>
          </p:nvSpPr>
          <p:spPr>
            <a:xfrm>
              <a:off x="1465402" y="2172394"/>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9" name="Oval 68">
              <a:extLst>
                <a:ext uri="{FF2B5EF4-FFF2-40B4-BE49-F238E27FC236}">
                  <a16:creationId xmlns:a16="http://schemas.microsoft.com/office/drawing/2014/main" id="{9B9E0EF2-2318-4EC0-8E8E-5BB4C940C43C}"/>
                </a:ext>
              </a:extLst>
            </p:cNvPr>
            <p:cNvSpPr/>
            <p:nvPr/>
          </p:nvSpPr>
          <p:spPr>
            <a:xfrm>
              <a:off x="1471897" y="2943143"/>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4A3C0A96-8C24-477B-9104-3E4255B4B1B4}"/>
                </a:ext>
              </a:extLst>
            </p:cNvPr>
            <p:cNvSpPr/>
            <p:nvPr/>
          </p:nvSpPr>
          <p:spPr>
            <a:xfrm>
              <a:off x="1465402" y="3732231"/>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8A3D4BF8-CA09-4D66-BA41-45AB1F77DEB7}"/>
                </a:ext>
              </a:extLst>
            </p:cNvPr>
            <p:cNvSpPr/>
            <p:nvPr/>
          </p:nvSpPr>
          <p:spPr>
            <a:xfrm>
              <a:off x="1465402" y="4515769"/>
              <a:ext cx="180000" cy="18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grpSp>
        <p:nvGrpSpPr>
          <p:cNvPr id="77" name="Group 76">
            <a:extLst>
              <a:ext uri="{FF2B5EF4-FFF2-40B4-BE49-F238E27FC236}">
                <a16:creationId xmlns:a16="http://schemas.microsoft.com/office/drawing/2014/main" id="{A425204E-1830-40F1-ADCD-C2C38DC681A2}"/>
              </a:ext>
            </a:extLst>
          </p:cNvPr>
          <p:cNvGrpSpPr/>
          <p:nvPr/>
        </p:nvGrpSpPr>
        <p:grpSpPr>
          <a:xfrm>
            <a:off x="2058982" y="2441519"/>
            <a:ext cx="5598574" cy="3766293"/>
            <a:chOff x="2058982" y="2441519"/>
            <a:chExt cx="5598574" cy="3766293"/>
          </a:xfrm>
        </p:grpSpPr>
        <p:grpSp>
          <p:nvGrpSpPr>
            <p:cNvPr id="54" name="Group 53">
              <a:extLst>
                <a:ext uri="{FF2B5EF4-FFF2-40B4-BE49-F238E27FC236}">
                  <a16:creationId xmlns:a16="http://schemas.microsoft.com/office/drawing/2014/main" id="{5956BA97-65B5-4F56-9EE8-4AE0059C2A1D}"/>
                </a:ext>
              </a:extLst>
            </p:cNvPr>
            <p:cNvGrpSpPr/>
            <p:nvPr/>
          </p:nvGrpSpPr>
          <p:grpSpPr>
            <a:xfrm>
              <a:off x="2058982" y="2441519"/>
              <a:ext cx="5560789" cy="3763963"/>
              <a:chOff x="2058982" y="2441519"/>
              <a:chExt cx="5560789" cy="3763963"/>
            </a:xfrm>
          </p:grpSpPr>
          <p:sp>
            <p:nvSpPr>
              <p:cNvPr id="46" name="Arrow: Down 45">
                <a:extLst>
                  <a:ext uri="{FF2B5EF4-FFF2-40B4-BE49-F238E27FC236}">
                    <a16:creationId xmlns:a16="http://schemas.microsoft.com/office/drawing/2014/main" id="{24022525-DBA0-4F0C-93D3-A5038A22A3BE}"/>
                  </a:ext>
                </a:extLst>
              </p:cNvPr>
              <p:cNvSpPr/>
              <p:nvPr/>
            </p:nvSpPr>
            <p:spPr>
              <a:xfrm rot="5400000">
                <a:off x="4738703" y="3341204"/>
                <a:ext cx="184557" cy="5544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dirty="0"/>
              </a:p>
            </p:txBody>
          </p:sp>
          <p:sp>
            <p:nvSpPr>
              <p:cNvPr id="47" name="Rectangle 46">
                <a:extLst>
                  <a:ext uri="{FF2B5EF4-FFF2-40B4-BE49-F238E27FC236}">
                    <a16:creationId xmlns:a16="http://schemas.microsoft.com/office/drawing/2014/main" id="{24A08E0F-ED29-4829-A790-E1D312432C3D}"/>
                  </a:ext>
                </a:extLst>
              </p:cNvPr>
              <p:cNvSpPr/>
              <p:nvPr/>
            </p:nvSpPr>
            <p:spPr>
              <a:xfrm flipH="1">
                <a:off x="4283027" y="2441519"/>
                <a:ext cx="111470" cy="372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3A26BEAE-AFD5-4036-B926-58B901AAB917}"/>
                  </a:ext>
                </a:extLst>
              </p:cNvPr>
              <p:cNvSpPr/>
              <p:nvPr/>
            </p:nvSpPr>
            <p:spPr>
              <a:xfrm flipH="1">
                <a:off x="5395964" y="3229020"/>
                <a:ext cx="111470" cy="2916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D1B3AC9-BD4B-4BA7-A353-237A94EAA4AB}"/>
                  </a:ext>
                </a:extLst>
              </p:cNvPr>
              <p:cNvSpPr/>
              <p:nvPr/>
            </p:nvSpPr>
            <p:spPr>
              <a:xfrm flipH="1">
                <a:off x="6431758" y="4002797"/>
                <a:ext cx="111470" cy="2160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1DC758B9-2FBF-4915-9589-0BD4FA6EE329}"/>
                  </a:ext>
                </a:extLst>
              </p:cNvPr>
              <p:cNvSpPr/>
              <p:nvPr/>
            </p:nvSpPr>
            <p:spPr>
              <a:xfrm flipH="1">
                <a:off x="7508301" y="4785812"/>
                <a:ext cx="111470" cy="1368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73" name="Oval 72">
              <a:extLst>
                <a:ext uri="{FF2B5EF4-FFF2-40B4-BE49-F238E27FC236}">
                  <a16:creationId xmlns:a16="http://schemas.microsoft.com/office/drawing/2014/main" id="{A1929DB8-16B4-4113-8A63-FCCB8807D32A}"/>
                </a:ext>
              </a:extLst>
            </p:cNvPr>
            <p:cNvSpPr/>
            <p:nvPr/>
          </p:nvSpPr>
          <p:spPr>
            <a:xfrm>
              <a:off x="4246210" y="6027812"/>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0519579B-11D1-4696-ABA0-B4D5D42FEEAD}"/>
                </a:ext>
              </a:extLst>
            </p:cNvPr>
            <p:cNvSpPr/>
            <p:nvPr/>
          </p:nvSpPr>
          <p:spPr>
            <a:xfrm>
              <a:off x="5359570" y="6023204"/>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5" name="Oval 74">
              <a:extLst>
                <a:ext uri="{FF2B5EF4-FFF2-40B4-BE49-F238E27FC236}">
                  <a16:creationId xmlns:a16="http://schemas.microsoft.com/office/drawing/2014/main" id="{43FF03FF-DC23-4D07-A4E5-CECC16BD6349}"/>
                </a:ext>
              </a:extLst>
            </p:cNvPr>
            <p:cNvSpPr/>
            <p:nvPr/>
          </p:nvSpPr>
          <p:spPr>
            <a:xfrm>
              <a:off x="6391276" y="6018596"/>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76" name="Oval 75">
              <a:extLst>
                <a:ext uri="{FF2B5EF4-FFF2-40B4-BE49-F238E27FC236}">
                  <a16:creationId xmlns:a16="http://schemas.microsoft.com/office/drawing/2014/main" id="{BA42A20B-2EF8-4AEA-8D39-820A337F4F82}"/>
                </a:ext>
              </a:extLst>
            </p:cNvPr>
            <p:cNvSpPr/>
            <p:nvPr/>
          </p:nvSpPr>
          <p:spPr>
            <a:xfrm>
              <a:off x="7477556" y="6014893"/>
              <a:ext cx="180000" cy="180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grpSp>
        <p:nvGrpSpPr>
          <p:cNvPr id="3" name="Group 2">
            <a:extLst>
              <a:ext uri="{FF2B5EF4-FFF2-40B4-BE49-F238E27FC236}">
                <a16:creationId xmlns:a16="http://schemas.microsoft.com/office/drawing/2014/main" id="{CD919222-78C2-4A67-A3C2-71CE67F95C03}"/>
              </a:ext>
            </a:extLst>
          </p:cNvPr>
          <p:cNvGrpSpPr/>
          <p:nvPr/>
        </p:nvGrpSpPr>
        <p:grpSpPr>
          <a:xfrm>
            <a:off x="9115593" y="40859"/>
            <a:ext cx="2852407" cy="2031325"/>
            <a:chOff x="9115593" y="40859"/>
            <a:chExt cx="2852407" cy="2031325"/>
          </a:xfrm>
        </p:grpSpPr>
        <p:grpSp>
          <p:nvGrpSpPr>
            <p:cNvPr id="2" name="Group 1">
              <a:extLst>
                <a:ext uri="{FF2B5EF4-FFF2-40B4-BE49-F238E27FC236}">
                  <a16:creationId xmlns:a16="http://schemas.microsoft.com/office/drawing/2014/main" id="{AC148486-A8BE-48DE-A487-69851E88ADE8}"/>
                </a:ext>
              </a:extLst>
            </p:cNvPr>
            <p:cNvGrpSpPr/>
            <p:nvPr/>
          </p:nvGrpSpPr>
          <p:grpSpPr>
            <a:xfrm>
              <a:off x="9115593" y="40859"/>
              <a:ext cx="2852407" cy="2031325"/>
              <a:chOff x="8818647" y="232059"/>
              <a:chExt cx="2852407" cy="2031325"/>
            </a:xfrm>
          </p:grpSpPr>
          <p:grpSp>
            <p:nvGrpSpPr>
              <p:cNvPr id="83" name="Group 82">
                <a:extLst>
                  <a:ext uri="{FF2B5EF4-FFF2-40B4-BE49-F238E27FC236}">
                    <a16:creationId xmlns:a16="http://schemas.microsoft.com/office/drawing/2014/main" id="{A3FAA0ED-FB08-4495-ADBA-EFF812E7F11E}"/>
                  </a:ext>
                </a:extLst>
              </p:cNvPr>
              <p:cNvGrpSpPr/>
              <p:nvPr/>
            </p:nvGrpSpPr>
            <p:grpSpPr>
              <a:xfrm>
                <a:off x="8818647" y="232059"/>
                <a:ext cx="2852407" cy="2031325"/>
                <a:chOff x="7353775" y="157018"/>
                <a:chExt cx="2852407" cy="2031325"/>
              </a:xfrm>
            </p:grpSpPr>
            <p:sp>
              <p:nvSpPr>
                <p:cNvPr id="78" name="TextBox 77">
                  <a:extLst>
                    <a:ext uri="{FF2B5EF4-FFF2-40B4-BE49-F238E27FC236}">
                      <a16:creationId xmlns:a16="http://schemas.microsoft.com/office/drawing/2014/main" id="{D8EC32A6-70C8-4E57-AD4F-BFFAFFADD17D}"/>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79" name="Rectangle 78">
                  <a:extLst>
                    <a:ext uri="{FF2B5EF4-FFF2-40B4-BE49-F238E27FC236}">
                      <a16:creationId xmlns:a16="http://schemas.microsoft.com/office/drawing/2014/main" id="{64DE77D6-4E8F-463F-931A-F7D14808EEEA}"/>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1A98B002-80C8-424D-90D5-BD7979977AEF}"/>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BC82A7DE-86A2-4F01-9AA8-88BEBD534AEB}"/>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82" name="Rectangle 81">
                  <a:extLst>
                    <a:ext uri="{FF2B5EF4-FFF2-40B4-BE49-F238E27FC236}">
                      <a16:creationId xmlns:a16="http://schemas.microsoft.com/office/drawing/2014/main" id="{51988EDD-5CBB-48EC-9BC8-60C3D7619AAB}"/>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84" name="Arrow: Curved Right 83">
                <a:extLst>
                  <a:ext uri="{FF2B5EF4-FFF2-40B4-BE49-F238E27FC236}">
                    <a16:creationId xmlns:a16="http://schemas.microsoft.com/office/drawing/2014/main" id="{8A6DCBDE-5063-4B1C-AFDB-ABEEB51C72CB}"/>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85" name="Arrow: Curved Right 84">
              <a:extLst>
                <a:ext uri="{FF2B5EF4-FFF2-40B4-BE49-F238E27FC236}">
                  <a16:creationId xmlns:a16="http://schemas.microsoft.com/office/drawing/2014/main" id="{44B7C320-33A6-465F-B69E-FC6B99645B19}"/>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
        <p:nvSpPr>
          <p:cNvPr id="86" name="Arrow: Curved Right 85">
            <a:extLst>
              <a:ext uri="{FF2B5EF4-FFF2-40B4-BE49-F238E27FC236}">
                <a16:creationId xmlns:a16="http://schemas.microsoft.com/office/drawing/2014/main" id="{4D45007D-9A2C-452B-A150-9B66658044BE}"/>
              </a:ext>
            </a:extLst>
          </p:cNvPr>
          <p:cNvSpPr/>
          <p:nvPr/>
        </p:nvSpPr>
        <p:spPr>
          <a:xfrm rot="5400000">
            <a:off x="6994689" y="337351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
        <p:nvSpPr>
          <p:cNvPr id="87" name="Arrow: Curved Right 86">
            <a:extLst>
              <a:ext uri="{FF2B5EF4-FFF2-40B4-BE49-F238E27FC236}">
                <a16:creationId xmlns:a16="http://schemas.microsoft.com/office/drawing/2014/main" id="{B2CA2BFA-27CC-4715-9114-06B868C21A3C}"/>
              </a:ext>
            </a:extLst>
          </p:cNvPr>
          <p:cNvSpPr/>
          <p:nvPr/>
        </p:nvSpPr>
        <p:spPr>
          <a:xfrm rot="5400000">
            <a:off x="8080752" y="4152313"/>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420221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AB2EA8A-21AF-4BD0-8A7B-FC713B44B089}"/>
              </a:ext>
            </a:extLst>
          </p:cNvPr>
          <p:cNvGrpSpPr/>
          <p:nvPr/>
        </p:nvGrpSpPr>
        <p:grpSpPr>
          <a:xfrm>
            <a:off x="2676786" y="485791"/>
            <a:ext cx="5415794" cy="5868170"/>
            <a:chOff x="2676786" y="485791"/>
            <a:chExt cx="5415794" cy="5868170"/>
          </a:xfrm>
        </p:grpSpPr>
        <p:sp>
          <p:nvSpPr>
            <p:cNvPr id="3" name="TextBox 2">
              <a:extLst>
                <a:ext uri="{FF2B5EF4-FFF2-40B4-BE49-F238E27FC236}">
                  <a16:creationId xmlns:a16="http://schemas.microsoft.com/office/drawing/2014/main" id="{C2824354-A904-4273-8F17-04D73BF09ABB}"/>
                </a:ext>
              </a:extLst>
            </p:cNvPr>
            <p:cNvSpPr txBox="1"/>
            <p:nvPr/>
          </p:nvSpPr>
          <p:spPr>
            <a:xfrm>
              <a:off x="4099420" y="2967335"/>
              <a:ext cx="399316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5400" dirty="0"/>
                <a:t>Resistance #n</a:t>
              </a:r>
            </a:p>
          </p:txBody>
        </p:sp>
        <p:sp>
          <p:nvSpPr>
            <p:cNvPr id="4" name="TextBox 3">
              <a:extLst>
                <a:ext uri="{FF2B5EF4-FFF2-40B4-BE49-F238E27FC236}">
                  <a16:creationId xmlns:a16="http://schemas.microsoft.com/office/drawing/2014/main" id="{D4A0CFF9-0D45-4C89-853E-0F349F5A539E}"/>
                </a:ext>
              </a:extLst>
            </p:cNvPr>
            <p:cNvSpPr txBox="1"/>
            <p:nvPr/>
          </p:nvSpPr>
          <p:spPr>
            <a:xfrm>
              <a:off x="5015047" y="5769186"/>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sp>
          <p:nvSpPr>
            <p:cNvPr id="5" name="TextBox 4">
              <a:extLst>
                <a:ext uri="{FF2B5EF4-FFF2-40B4-BE49-F238E27FC236}">
                  <a16:creationId xmlns:a16="http://schemas.microsoft.com/office/drawing/2014/main" id="{3704725B-5FEC-4F16-A7CC-AB39B87F8B32}"/>
                </a:ext>
              </a:extLst>
            </p:cNvPr>
            <p:cNvSpPr txBox="1"/>
            <p:nvPr/>
          </p:nvSpPr>
          <p:spPr>
            <a:xfrm>
              <a:off x="2676786" y="485791"/>
              <a:ext cx="2845267"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Resistance #n-1</a:t>
              </a:r>
            </a:p>
          </p:txBody>
        </p:sp>
      </p:grpSp>
      <p:grpSp>
        <p:nvGrpSpPr>
          <p:cNvPr id="9" name="Group 8">
            <a:extLst>
              <a:ext uri="{FF2B5EF4-FFF2-40B4-BE49-F238E27FC236}">
                <a16:creationId xmlns:a16="http://schemas.microsoft.com/office/drawing/2014/main" id="{2599FE73-81EC-48ED-9E82-E1B2221DDBC0}"/>
              </a:ext>
            </a:extLst>
          </p:cNvPr>
          <p:cNvGrpSpPr/>
          <p:nvPr/>
        </p:nvGrpSpPr>
        <p:grpSpPr>
          <a:xfrm>
            <a:off x="4750584" y="1070566"/>
            <a:ext cx="2710703" cy="4692099"/>
            <a:chOff x="4750584" y="1070566"/>
            <a:chExt cx="2710703" cy="4692099"/>
          </a:xfrm>
        </p:grpSpPr>
        <p:sp>
          <p:nvSpPr>
            <p:cNvPr id="7" name="Arrow: Down 6">
              <a:extLst>
                <a:ext uri="{FF2B5EF4-FFF2-40B4-BE49-F238E27FC236}">
                  <a16:creationId xmlns:a16="http://schemas.microsoft.com/office/drawing/2014/main" id="{E2424FB6-DF4B-4790-8A7B-2B79ACD77AC1}"/>
                </a:ext>
              </a:extLst>
            </p:cNvPr>
            <p:cNvSpPr/>
            <p:nvPr/>
          </p:nvSpPr>
          <p:spPr>
            <a:xfrm>
              <a:off x="4750584" y="1070566"/>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Down 7">
              <a:extLst>
                <a:ext uri="{FF2B5EF4-FFF2-40B4-BE49-F238E27FC236}">
                  <a16:creationId xmlns:a16="http://schemas.microsoft.com/office/drawing/2014/main" id="{9CC7293F-5984-4AD6-93B4-027EE9C0E7DE}"/>
                </a:ext>
              </a:extLst>
            </p:cNvPr>
            <p:cNvSpPr/>
            <p:nvPr/>
          </p:nvSpPr>
          <p:spPr>
            <a:xfrm>
              <a:off x="7276730" y="3890665"/>
              <a:ext cx="184557" cy="187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Arrow: Curved Right 10">
            <a:extLst>
              <a:ext uri="{FF2B5EF4-FFF2-40B4-BE49-F238E27FC236}">
                <a16:creationId xmlns:a16="http://schemas.microsoft.com/office/drawing/2014/main" id="{0BDE759F-2992-4752-9EB2-C181EEA88AB6}"/>
              </a:ext>
            </a:extLst>
          </p:cNvPr>
          <p:cNvSpPr/>
          <p:nvPr/>
        </p:nvSpPr>
        <p:spPr>
          <a:xfrm rot="5400000">
            <a:off x="5240551" y="2528813"/>
            <a:ext cx="432000" cy="43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20" name="TextBox 19">
            <a:extLst>
              <a:ext uri="{FF2B5EF4-FFF2-40B4-BE49-F238E27FC236}">
                <a16:creationId xmlns:a16="http://schemas.microsoft.com/office/drawing/2014/main" id="{FA9EF591-F8C1-4078-A0C9-659469D09893}"/>
              </a:ext>
            </a:extLst>
          </p:cNvPr>
          <p:cNvSpPr txBox="1"/>
          <p:nvPr/>
        </p:nvSpPr>
        <p:spPr>
          <a:xfrm>
            <a:off x="10672617" y="3136612"/>
            <a:ext cx="1189198"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 Dead</a:t>
            </a:r>
          </a:p>
        </p:txBody>
      </p:sp>
      <p:sp>
        <p:nvSpPr>
          <p:cNvPr id="21" name="TextBox 20">
            <a:extLst>
              <a:ext uri="{FF2B5EF4-FFF2-40B4-BE49-F238E27FC236}">
                <a16:creationId xmlns:a16="http://schemas.microsoft.com/office/drawing/2014/main" id="{AD45E8D0-EECF-4597-9FB7-858C3F2EBE42}"/>
              </a:ext>
            </a:extLst>
          </p:cNvPr>
          <p:cNvSpPr txBox="1"/>
          <p:nvPr/>
        </p:nvSpPr>
        <p:spPr>
          <a:xfrm>
            <a:off x="330185" y="3136612"/>
            <a:ext cx="178494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Immunity</a:t>
            </a:r>
          </a:p>
        </p:txBody>
      </p:sp>
      <p:sp>
        <p:nvSpPr>
          <p:cNvPr id="23" name="Arrow: Down 22">
            <a:extLst>
              <a:ext uri="{FF2B5EF4-FFF2-40B4-BE49-F238E27FC236}">
                <a16:creationId xmlns:a16="http://schemas.microsoft.com/office/drawing/2014/main" id="{83860AF1-AB75-4BE2-A1F7-22ABA63A4687}"/>
              </a:ext>
            </a:extLst>
          </p:cNvPr>
          <p:cNvSpPr/>
          <p:nvPr/>
        </p:nvSpPr>
        <p:spPr>
          <a:xfrm rot="16200000">
            <a:off x="9287300" y="2141999"/>
            <a:ext cx="184557" cy="2574000"/>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6E581C55-D0A5-43C6-9BAB-D34A8F51AF87}"/>
              </a:ext>
            </a:extLst>
          </p:cNvPr>
          <p:cNvGrpSpPr/>
          <p:nvPr/>
        </p:nvGrpSpPr>
        <p:grpSpPr>
          <a:xfrm>
            <a:off x="2116400" y="3179854"/>
            <a:ext cx="1980001" cy="498292"/>
            <a:chOff x="2116400" y="3179854"/>
            <a:chExt cx="1980001" cy="498292"/>
          </a:xfrm>
        </p:grpSpPr>
        <p:sp>
          <p:nvSpPr>
            <p:cNvPr id="22" name="Arrow: Down 21">
              <a:extLst>
                <a:ext uri="{FF2B5EF4-FFF2-40B4-BE49-F238E27FC236}">
                  <a16:creationId xmlns:a16="http://schemas.microsoft.com/office/drawing/2014/main" id="{C8EA8BB5-3A5A-4C08-8223-4785BD4CCAEF}"/>
                </a:ext>
              </a:extLst>
            </p:cNvPr>
            <p:cNvSpPr/>
            <p:nvPr/>
          </p:nvSpPr>
          <p:spPr>
            <a:xfrm rot="5400000">
              <a:off x="3014122" y="2282133"/>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Arrow: Down 23">
              <a:extLst>
                <a:ext uri="{FF2B5EF4-FFF2-40B4-BE49-F238E27FC236}">
                  <a16:creationId xmlns:a16="http://schemas.microsoft.com/office/drawing/2014/main" id="{DBA5EF45-8246-4288-8FCA-5B101233F25C}"/>
                </a:ext>
              </a:extLst>
            </p:cNvPr>
            <p:cNvSpPr/>
            <p:nvPr/>
          </p:nvSpPr>
          <p:spPr>
            <a:xfrm rot="5400000">
              <a:off x="3014121" y="2595868"/>
              <a:ext cx="184557" cy="1980000"/>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sp>
        <p:nvSpPr>
          <p:cNvPr id="26" name="Arrow: Down 25">
            <a:extLst>
              <a:ext uri="{FF2B5EF4-FFF2-40B4-BE49-F238E27FC236}">
                <a16:creationId xmlns:a16="http://schemas.microsoft.com/office/drawing/2014/main" id="{9438C7B5-5486-42DE-8DFF-CE4E9D8CC744}"/>
              </a:ext>
            </a:extLst>
          </p:cNvPr>
          <p:cNvSpPr/>
          <p:nvPr/>
        </p:nvSpPr>
        <p:spPr>
          <a:xfrm>
            <a:off x="7557070" y="1575631"/>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D9EAAE17-7900-4362-B8D1-9521389479CA}"/>
              </a:ext>
            </a:extLst>
          </p:cNvPr>
          <p:cNvSpPr txBox="1"/>
          <p:nvPr/>
        </p:nvSpPr>
        <p:spPr>
          <a:xfrm>
            <a:off x="2446090" y="2912177"/>
            <a:ext cx="1330036" cy="276999"/>
          </a:xfrm>
          <a:prstGeom prst="rect">
            <a:avLst/>
          </a:prstGeom>
          <a:noFill/>
        </p:spPr>
        <p:txBody>
          <a:bodyPr wrap="square" rtlCol="0">
            <a:spAutoFit/>
          </a:bodyPr>
          <a:lstStyle/>
          <a:p>
            <a:r>
              <a:rPr lang="en-GB" sz="1200" dirty="0"/>
              <a:t>General recovery</a:t>
            </a:r>
          </a:p>
        </p:txBody>
      </p:sp>
      <p:sp>
        <p:nvSpPr>
          <p:cNvPr id="30" name="TextBox 29">
            <a:extLst>
              <a:ext uri="{FF2B5EF4-FFF2-40B4-BE49-F238E27FC236}">
                <a16:creationId xmlns:a16="http://schemas.microsoft.com/office/drawing/2014/main" id="{97E19624-929E-4A89-9E0B-26B16E360B06}"/>
              </a:ext>
            </a:extLst>
          </p:cNvPr>
          <p:cNvSpPr txBox="1"/>
          <p:nvPr/>
        </p:nvSpPr>
        <p:spPr>
          <a:xfrm>
            <a:off x="2446090" y="3678147"/>
            <a:ext cx="1330036" cy="461665"/>
          </a:xfrm>
          <a:prstGeom prst="rect">
            <a:avLst/>
          </a:prstGeom>
          <a:noFill/>
        </p:spPr>
        <p:txBody>
          <a:bodyPr wrap="square" rtlCol="0">
            <a:spAutoFit/>
          </a:bodyPr>
          <a:lstStyle/>
          <a:p>
            <a:r>
              <a:rPr lang="en-GB" sz="1200" dirty="0"/>
              <a:t>Recovery due to treatment</a:t>
            </a:r>
          </a:p>
        </p:txBody>
      </p:sp>
      <p:sp>
        <p:nvSpPr>
          <p:cNvPr id="31" name="TextBox 30">
            <a:extLst>
              <a:ext uri="{FF2B5EF4-FFF2-40B4-BE49-F238E27FC236}">
                <a16:creationId xmlns:a16="http://schemas.microsoft.com/office/drawing/2014/main" id="{C20D2958-1744-4B48-98D9-08EC5942ADE1}"/>
              </a:ext>
            </a:extLst>
          </p:cNvPr>
          <p:cNvSpPr txBox="1"/>
          <p:nvPr/>
        </p:nvSpPr>
        <p:spPr>
          <a:xfrm>
            <a:off x="4009402" y="3989762"/>
            <a:ext cx="3357346" cy="1754326"/>
          </a:xfrm>
          <a:prstGeom prst="rect">
            <a:avLst/>
          </a:prstGeom>
          <a:noFill/>
        </p:spPr>
        <p:txBody>
          <a:bodyPr wrap="square" rtlCol="0">
            <a:spAutoFit/>
          </a:bodyPr>
          <a:lstStyle/>
          <a:p>
            <a:r>
              <a:rPr lang="en-GB" sz="1200" dirty="0"/>
              <a:t>Mutations in the infection lead to a more resistant strain, which when treated with antibiotic #n+1 becomes the dominant strain, making the patient resistant to antibiotic #n+1</a:t>
            </a:r>
          </a:p>
          <a:p>
            <a:endParaRPr lang="en-GB" sz="1200" dirty="0"/>
          </a:p>
          <a:p>
            <a:r>
              <a:rPr lang="en-GB" sz="1200" dirty="0">
                <a:solidFill>
                  <a:srgbClr val="FF0000"/>
                </a:solidFill>
              </a:rPr>
              <a:t>Conditional on patient being treated with antibiotic #n+1 whilst they have an infection (because of tiered approach, this will always be resistant to antibiotic #n)</a:t>
            </a:r>
          </a:p>
        </p:txBody>
      </p:sp>
      <p:sp>
        <p:nvSpPr>
          <p:cNvPr id="32" name="TextBox 31">
            <a:extLst>
              <a:ext uri="{FF2B5EF4-FFF2-40B4-BE49-F238E27FC236}">
                <a16:creationId xmlns:a16="http://schemas.microsoft.com/office/drawing/2014/main" id="{27688E74-4F83-4712-8984-606AD1819845}"/>
              </a:ext>
            </a:extLst>
          </p:cNvPr>
          <p:cNvSpPr txBox="1"/>
          <p:nvPr/>
        </p:nvSpPr>
        <p:spPr>
          <a:xfrm>
            <a:off x="9226602" y="3041354"/>
            <a:ext cx="577221" cy="276999"/>
          </a:xfrm>
          <a:prstGeom prst="rect">
            <a:avLst/>
          </a:prstGeom>
          <a:noFill/>
        </p:spPr>
        <p:txBody>
          <a:bodyPr wrap="square" rtlCol="0">
            <a:spAutoFit/>
          </a:bodyPr>
          <a:lstStyle/>
          <a:p>
            <a:r>
              <a:rPr lang="en-GB" sz="1200" dirty="0"/>
              <a:t>Death</a:t>
            </a:r>
          </a:p>
        </p:txBody>
      </p:sp>
      <p:sp>
        <p:nvSpPr>
          <p:cNvPr id="33" name="TextBox 32">
            <a:extLst>
              <a:ext uri="{FF2B5EF4-FFF2-40B4-BE49-F238E27FC236}">
                <a16:creationId xmlns:a16="http://schemas.microsoft.com/office/drawing/2014/main" id="{2774D669-2C72-4B92-B7FC-0C6571FF7A1A}"/>
              </a:ext>
            </a:extLst>
          </p:cNvPr>
          <p:cNvSpPr txBox="1"/>
          <p:nvPr/>
        </p:nvSpPr>
        <p:spPr>
          <a:xfrm>
            <a:off x="5065263" y="2193631"/>
            <a:ext cx="844336" cy="276999"/>
          </a:xfrm>
          <a:prstGeom prst="rect">
            <a:avLst/>
          </a:prstGeom>
          <a:noFill/>
        </p:spPr>
        <p:txBody>
          <a:bodyPr wrap="square" rtlCol="0">
            <a:spAutoFit/>
          </a:bodyPr>
          <a:lstStyle/>
          <a:p>
            <a:r>
              <a:rPr lang="en-GB" sz="1200" dirty="0"/>
              <a:t>No change</a:t>
            </a:r>
          </a:p>
        </p:txBody>
      </p:sp>
      <p:sp>
        <p:nvSpPr>
          <p:cNvPr id="35" name="TextBox 34">
            <a:extLst>
              <a:ext uri="{FF2B5EF4-FFF2-40B4-BE49-F238E27FC236}">
                <a16:creationId xmlns:a16="http://schemas.microsoft.com/office/drawing/2014/main" id="{F64E08EC-A559-41D9-8253-145FEAB18A8E}"/>
              </a:ext>
            </a:extLst>
          </p:cNvPr>
          <p:cNvSpPr txBox="1"/>
          <p:nvPr/>
        </p:nvSpPr>
        <p:spPr>
          <a:xfrm>
            <a:off x="5831718" y="490053"/>
            <a:ext cx="2959923"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3200" dirty="0"/>
              <a:t>Uninfected, or lower resistance</a:t>
            </a:r>
          </a:p>
        </p:txBody>
      </p:sp>
      <p:sp>
        <p:nvSpPr>
          <p:cNvPr id="36" name="TextBox 35">
            <a:extLst>
              <a:ext uri="{FF2B5EF4-FFF2-40B4-BE49-F238E27FC236}">
                <a16:creationId xmlns:a16="http://schemas.microsoft.com/office/drawing/2014/main" id="{C277580A-A6BC-41F5-BBC5-9AE0F4ACB0D2}"/>
              </a:ext>
            </a:extLst>
          </p:cNvPr>
          <p:cNvSpPr txBox="1"/>
          <p:nvPr/>
        </p:nvSpPr>
        <p:spPr>
          <a:xfrm>
            <a:off x="4017850" y="1177726"/>
            <a:ext cx="844336" cy="276999"/>
          </a:xfrm>
          <a:prstGeom prst="rect">
            <a:avLst/>
          </a:prstGeom>
          <a:noFill/>
        </p:spPr>
        <p:txBody>
          <a:bodyPr wrap="square" rtlCol="0">
            <a:spAutoFit/>
          </a:bodyPr>
          <a:lstStyle/>
          <a:p>
            <a:r>
              <a:rPr lang="en-GB" sz="1200" dirty="0"/>
              <a:t>Mutation</a:t>
            </a:r>
          </a:p>
        </p:txBody>
      </p:sp>
      <p:sp>
        <p:nvSpPr>
          <p:cNvPr id="37" name="TextBox 36">
            <a:extLst>
              <a:ext uri="{FF2B5EF4-FFF2-40B4-BE49-F238E27FC236}">
                <a16:creationId xmlns:a16="http://schemas.microsoft.com/office/drawing/2014/main" id="{3FD58809-8566-4DC9-8D40-54B2BD7FC9E2}"/>
              </a:ext>
            </a:extLst>
          </p:cNvPr>
          <p:cNvSpPr txBox="1"/>
          <p:nvPr/>
        </p:nvSpPr>
        <p:spPr>
          <a:xfrm>
            <a:off x="6889511" y="1725627"/>
            <a:ext cx="844336" cy="276999"/>
          </a:xfrm>
          <a:prstGeom prst="rect">
            <a:avLst/>
          </a:prstGeom>
          <a:noFill/>
        </p:spPr>
        <p:txBody>
          <a:bodyPr wrap="square" rtlCol="0">
            <a:spAutoFit/>
          </a:bodyPr>
          <a:lstStyle/>
          <a:p>
            <a:r>
              <a:rPr lang="en-GB" sz="1200" dirty="0"/>
              <a:t>Spread</a:t>
            </a:r>
          </a:p>
        </p:txBody>
      </p:sp>
      <p:sp>
        <p:nvSpPr>
          <p:cNvPr id="34" name="Arrow: Curved Right 33">
            <a:extLst>
              <a:ext uri="{FF2B5EF4-FFF2-40B4-BE49-F238E27FC236}">
                <a16:creationId xmlns:a16="http://schemas.microsoft.com/office/drawing/2014/main" id="{0721D7EA-A3B1-4FDC-8C16-3A96E67C4182}"/>
              </a:ext>
            </a:extLst>
          </p:cNvPr>
          <p:cNvSpPr/>
          <p:nvPr/>
        </p:nvSpPr>
        <p:spPr>
          <a:xfrm rot="16200000">
            <a:off x="7649348" y="3897187"/>
            <a:ext cx="432000" cy="43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dirty="0">
              <a:solidFill>
                <a:schemeClr val="tx1"/>
              </a:solidFill>
            </a:endParaRPr>
          </a:p>
        </p:txBody>
      </p:sp>
      <p:sp>
        <p:nvSpPr>
          <p:cNvPr id="39" name="TextBox 38">
            <a:extLst>
              <a:ext uri="{FF2B5EF4-FFF2-40B4-BE49-F238E27FC236}">
                <a16:creationId xmlns:a16="http://schemas.microsoft.com/office/drawing/2014/main" id="{1CE4F8A4-3193-47B9-88E2-DCD81F6E434F}"/>
              </a:ext>
            </a:extLst>
          </p:cNvPr>
          <p:cNvSpPr txBox="1"/>
          <p:nvPr/>
        </p:nvSpPr>
        <p:spPr>
          <a:xfrm>
            <a:off x="8280641" y="3745597"/>
            <a:ext cx="3357346" cy="2862322"/>
          </a:xfrm>
          <a:prstGeom prst="rect">
            <a:avLst/>
          </a:prstGeom>
          <a:noFill/>
        </p:spPr>
        <p:txBody>
          <a:bodyPr wrap="square" rtlCol="0">
            <a:spAutoFit/>
          </a:bodyPr>
          <a:lstStyle/>
          <a:p>
            <a:r>
              <a:rPr lang="en-GB" sz="1200" dirty="0"/>
              <a:t>A patient can be put into isolation, which doesn’t change their state, but stops them spreading/receiving any infections they have.</a:t>
            </a:r>
          </a:p>
          <a:p>
            <a:endParaRPr lang="en-GB" sz="1200" dirty="0">
              <a:solidFill>
                <a:srgbClr val="FF0000"/>
              </a:solidFill>
            </a:endParaRPr>
          </a:p>
          <a:p>
            <a:r>
              <a:rPr lang="en-GB" sz="1200" dirty="0">
                <a:solidFill>
                  <a:schemeClr val="accent5"/>
                </a:solidFill>
              </a:rPr>
              <a:t>Without the product, it takes a set lag period, then a random chance each time on top of that, and for the current drug to be insufficient (this models tests with long lag times) to increase the treatment, then when the treatment exceeds a threshold, they will be isolated</a:t>
            </a:r>
          </a:p>
          <a:p>
            <a:endParaRPr lang="en-GB" sz="1200" dirty="0">
              <a:solidFill>
                <a:schemeClr val="accent5"/>
              </a:solidFill>
            </a:endParaRPr>
          </a:p>
          <a:p>
            <a:r>
              <a:rPr lang="en-GB" sz="1200" dirty="0">
                <a:solidFill>
                  <a:schemeClr val="accent6"/>
                </a:solidFill>
              </a:rPr>
              <a:t>With the product, patients are instantly isolated when their infection exceeds the threshold, since our product allows very fast testing – modelled as shorter than one timestep</a:t>
            </a:r>
          </a:p>
        </p:txBody>
      </p:sp>
      <p:grpSp>
        <p:nvGrpSpPr>
          <p:cNvPr id="50" name="Group 49">
            <a:extLst>
              <a:ext uri="{FF2B5EF4-FFF2-40B4-BE49-F238E27FC236}">
                <a16:creationId xmlns:a16="http://schemas.microsoft.com/office/drawing/2014/main" id="{E18FF31E-8087-4C7C-AAC9-BE3D7506F584}"/>
              </a:ext>
            </a:extLst>
          </p:cNvPr>
          <p:cNvGrpSpPr/>
          <p:nvPr/>
        </p:nvGrpSpPr>
        <p:grpSpPr>
          <a:xfrm>
            <a:off x="9115593" y="40859"/>
            <a:ext cx="2852407" cy="2031325"/>
            <a:chOff x="9115593" y="40859"/>
            <a:chExt cx="2852407" cy="2031325"/>
          </a:xfrm>
        </p:grpSpPr>
        <p:grpSp>
          <p:nvGrpSpPr>
            <p:cNvPr id="51" name="Group 50">
              <a:extLst>
                <a:ext uri="{FF2B5EF4-FFF2-40B4-BE49-F238E27FC236}">
                  <a16:creationId xmlns:a16="http://schemas.microsoft.com/office/drawing/2014/main" id="{D26AC0D4-D1A6-464B-92BD-AC1744B160F1}"/>
                </a:ext>
              </a:extLst>
            </p:cNvPr>
            <p:cNvGrpSpPr/>
            <p:nvPr/>
          </p:nvGrpSpPr>
          <p:grpSpPr>
            <a:xfrm>
              <a:off x="9115593" y="40859"/>
              <a:ext cx="2852407" cy="2031325"/>
              <a:chOff x="8818647" y="232059"/>
              <a:chExt cx="2852407" cy="2031325"/>
            </a:xfrm>
          </p:grpSpPr>
          <p:grpSp>
            <p:nvGrpSpPr>
              <p:cNvPr id="53" name="Group 52">
                <a:extLst>
                  <a:ext uri="{FF2B5EF4-FFF2-40B4-BE49-F238E27FC236}">
                    <a16:creationId xmlns:a16="http://schemas.microsoft.com/office/drawing/2014/main" id="{5FC71757-0F2E-476F-ADA0-3D2CC585689F}"/>
                  </a:ext>
                </a:extLst>
              </p:cNvPr>
              <p:cNvGrpSpPr/>
              <p:nvPr/>
            </p:nvGrpSpPr>
            <p:grpSpPr>
              <a:xfrm>
                <a:off x="8818647" y="232059"/>
                <a:ext cx="2852407" cy="2031325"/>
                <a:chOff x="7353775" y="157018"/>
                <a:chExt cx="2852407" cy="2031325"/>
              </a:xfrm>
            </p:grpSpPr>
            <p:sp>
              <p:nvSpPr>
                <p:cNvPr id="55" name="TextBox 54">
                  <a:extLst>
                    <a:ext uri="{FF2B5EF4-FFF2-40B4-BE49-F238E27FC236}">
                      <a16:creationId xmlns:a16="http://schemas.microsoft.com/office/drawing/2014/main" id="{E976E799-41FB-4789-AA2B-877EE11DEBBF}"/>
                    </a:ext>
                  </a:extLst>
                </p:cNvPr>
                <p:cNvSpPr txBox="1"/>
                <p:nvPr/>
              </p:nvSpPr>
              <p:spPr>
                <a:xfrm>
                  <a:off x="7353775" y="157018"/>
                  <a:ext cx="2852407"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Types of transition:</a:t>
                  </a:r>
                </a:p>
                <a:p>
                  <a:pPr marL="285750" indent="-285750">
                    <a:buFont typeface="Arial" panose="020B0604020202020204" pitchFamily="34" charset="0"/>
                    <a:buChar char="•"/>
                  </a:pPr>
                  <a:r>
                    <a:rPr lang="en-GB" dirty="0"/>
                    <a:t>Death         -</a:t>
                  </a:r>
                </a:p>
                <a:p>
                  <a:pPr marL="285750" indent="-285750">
                    <a:buFont typeface="Arial" panose="020B0604020202020204" pitchFamily="34" charset="0"/>
                    <a:buChar char="•"/>
                  </a:pPr>
                  <a:r>
                    <a:rPr lang="en-GB" dirty="0"/>
                    <a:t>Spread       -</a:t>
                  </a:r>
                </a:p>
                <a:p>
                  <a:pPr marL="285750" indent="-285750">
                    <a:buFont typeface="Arial" panose="020B0604020202020204" pitchFamily="34" charset="0"/>
                    <a:buChar char="•"/>
                  </a:pPr>
                  <a:r>
                    <a:rPr lang="en-GB" dirty="0"/>
                    <a:t>Recovery   -</a:t>
                  </a:r>
                </a:p>
                <a:p>
                  <a:pPr marL="285750" indent="-285750">
                    <a:buFont typeface="Arial" panose="020B0604020202020204" pitchFamily="34" charset="0"/>
                    <a:buChar char="•"/>
                  </a:pPr>
                  <a:r>
                    <a:rPr lang="en-GB" dirty="0"/>
                    <a:t>Mutation   -</a:t>
                  </a:r>
                </a:p>
                <a:p>
                  <a:pPr marL="285750" indent="-285750">
                    <a:buFont typeface="Arial" panose="020B0604020202020204" pitchFamily="34" charset="0"/>
                    <a:buChar char="•"/>
                  </a:pPr>
                  <a:r>
                    <a:rPr lang="en-GB" dirty="0"/>
                    <a:t>No change -</a:t>
                  </a:r>
                </a:p>
                <a:p>
                  <a:pPr marL="285750" indent="-285750">
                    <a:buFont typeface="Arial" panose="020B0604020202020204" pitchFamily="34" charset="0"/>
                    <a:buChar char="•"/>
                  </a:pPr>
                  <a:r>
                    <a:rPr lang="en-GB" dirty="0"/>
                    <a:t>Isolation     -</a:t>
                  </a:r>
                </a:p>
              </p:txBody>
            </p:sp>
            <p:sp>
              <p:nvSpPr>
                <p:cNvPr id="56" name="Rectangle 55">
                  <a:extLst>
                    <a:ext uri="{FF2B5EF4-FFF2-40B4-BE49-F238E27FC236}">
                      <a16:creationId xmlns:a16="http://schemas.microsoft.com/office/drawing/2014/main" id="{E5F2B194-4C55-4045-9587-AFABC8F06AA1}"/>
                    </a:ext>
                  </a:extLst>
                </p:cNvPr>
                <p:cNvSpPr/>
                <p:nvPr/>
              </p:nvSpPr>
              <p:spPr>
                <a:xfrm>
                  <a:off x="8859792" y="554243"/>
                  <a:ext cx="958463" cy="1114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7" name="Rectangle 56">
                  <a:extLst>
                    <a:ext uri="{FF2B5EF4-FFF2-40B4-BE49-F238E27FC236}">
                      <a16:creationId xmlns:a16="http://schemas.microsoft.com/office/drawing/2014/main" id="{936B4521-E37D-4E3E-868B-985E811C67FD}"/>
                    </a:ext>
                  </a:extLst>
                </p:cNvPr>
                <p:cNvSpPr/>
                <p:nvPr/>
              </p:nvSpPr>
              <p:spPr>
                <a:xfrm>
                  <a:off x="8859791" y="848577"/>
                  <a:ext cx="958463" cy="1114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8" name="Rectangle 57">
                  <a:extLst>
                    <a:ext uri="{FF2B5EF4-FFF2-40B4-BE49-F238E27FC236}">
                      <a16:creationId xmlns:a16="http://schemas.microsoft.com/office/drawing/2014/main" id="{77645A9C-FBBF-4063-AE5F-EBEF94973E50}"/>
                    </a:ext>
                  </a:extLst>
                </p:cNvPr>
                <p:cNvSpPr/>
                <p:nvPr/>
              </p:nvSpPr>
              <p:spPr>
                <a:xfrm>
                  <a:off x="8859790" y="1134432"/>
                  <a:ext cx="958463" cy="11147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F614A73C-D01C-4D8C-8A84-35B055D0132D}"/>
                    </a:ext>
                  </a:extLst>
                </p:cNvPr>
                <p:cNvSpPr/>
                <p:nvPr/>
              </p:nvSpPr>
              <p:spPr>
                <a:xfrm>
                  <a:off x="8859790" y="1402050"/>
                  <a:ext cx="958463" cy="11147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4" name="Arrow: Curved Right 53">
                <a:extLst>
                  <a:ext uri="{FF2B5EF4-FFF2-40B4-BE49-F238E27FC236}">
                    <a16:creationId xmlns:a16="http://schemas.microsoft.com/office/drawing/2014/main" id="{BCBEFE5F-1E53-4B58-B3F1-3AD092FE9F8A}"/>
                  </a:ext>
                </a:extLst>
              </p:cNvPr>
              <p:cNvSpPr/>
              <p:nvPr/>
            </p:nvSpPr>
            <p:spPr>
              <a:xfrm rot="5400000">
                <a:off x="10486890" y="1677057"/>
                <a:ext cx="252000" cy="252000"/>
              </a:xfrm>
              <a:prstGeom prst="curved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52" name="Arrow: Curved Right 51">
              <a:extLst>
                <a:ext uri="{FF2B5EF4-FFF2-40B4-BE49-F238E27FC236}">
                  <a16:creationId xmlns:a16="http://schemas.microsoft.com/office/drawing/2014/main" id="{AE8F19AB-DD57-4513-837C-5867BA691F0E}"/>
                </a:ext>
              </a:extLst>
            </p:cNvPr>
            <p:cNvSpPr/>
            <p:nvPr/>
          </p:nvSpPr>
          <p:spPr>
            <a:xfrm rot="5400000">
              <a:off x="11127870" y="1683307"/>
              <a:ext cx="252000" cy="252000"/>
            </a:xfrm>
            <a:prstGeom prst="curved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280416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EA28E3-FE67-4ED9-8C09-74055CB3C2B9}"/>
              </a:ext>
            </a:extLst>
          </p:cNvPr>
          <p:cNvSpPr txBox="1"/>
          <p:nvPr/>
        </p:nvSpPr>
        <p:spPr>
          <a:xfrm>
            <a:off x="286626" y="209725"/>
            <a:ext cx="1476462" cy="369332"/>
          </a:xfrm>
          <a:prstGeom prst="rect">
            <a:avLst/>
          </a:prstGeom>
          <a:noFill/>
        </p:spPr>
        <p:txBody>
          <a:bodyPr wrap="square" rtlCol="0">
            <a:spAutoFit/>
          </a:bodyPr>
          <a:lstStyle/>
          <a:p>
            <a:r>
              <a:rPr lang="en-GB" dirty="0"/>
              <a:t>No treatment</a:t>
            </a:r>
          </a:p>
        </p:txBody>
      </p:sp>
      <p:sp>
        <p:nvSpPr>
          <p:cNvPr id="3" name="TextBox 2">
            <a:extLst>
              <a:ext uri="{FF2B5EF4-FFF2-40B4-BE49-F238E27FC236}">
                <a16:creationId xmlns:a16="http://schemas.microsoft.com/office/drawing/2014/main" id="{5A4DDDD9-1040-47F1-8557-B1270481944F}"/>
              </a:ext>
            </a:extLst>
          </p:cNvPr>
          <p:cNvSpPr txBox="1"/>
          <p:nvPr/>
        </p:nvSpPr>
        <p:spPr>
          <a:xfrm>
            <a:off x="286626" y="1770076"/>
            <a:ext cx="1476462" cy="369332"/>
          </a:xfrm>
          <a:prstGeom prst="rect">
            <a:avLst/>
          </a:prstGeom>
          <a:noFill/>
        </p:spPr>
        <p:txBody>
          <a:bodyPr wrap="square" rtlCol="0">
            <a:spAutoFit/>
          </a:bodyPr>
          <a:lstStyle/>
          <a:p>
            <a:r>
              <a:rPr lang="en-GB" dirty="0"/>
              <a:t>Treatment #1</a:t>
            </a:r>
          </a:p>
        </p:txBody>
      </p:sp>
      <p:sp>
        <p:nvSpPr>
          <p:cNvPr id="4" name="TextBox 3">
            <a:extLst>
              <a:ext uri="{FF2B5EF4-FFF2-40B4-BE49-F238E27FC236}">
                <a16:creationId xmlns:a16="http://schemas.microsoft.com/office/drawing/2014/main" id="{50D67546-AD62-486C-815A-D7476CDB37F2}"/>
              </a:ext>
            </a:extLst>
          </p:cNvPr>
          <p:cNvSpPr txBox="1"/>
          <p:nvPr/>
        </p:nvSpPr>
        <p:spPr>
          <a:xfrm>
            <a:off x="286626" y="3523376"/>
            <a:ext cx="1476462" cy="369332"/>
          </a:xfrm>
          <a:prstGeom prst="rect">
            <a:avLst/>
          </a:prstGeom>
          <a:noFill/>
        </p:spPr>
        <p:txBody>
          <a:bodyPr wrap="square" rtlCol="0">
            <a:spAutoFit/>
          </a:bodyPr>
          <a:lstStyle/>
          <a:p>
            <a:r>
              <a:rPr lang="en-GB" dirty="0"/>
              <a:t>Treatment #2</a:t>
            </a:r>
          </a:p>
        </p:txBody>
      </p:sp>
      <p:sp>
        <p:nvSpPr>
          <p:cNvPr id="5" name="TextBox 4">
            <a:extLst>
              <a:ext uri="{FF2B5EF4-FFF2-40B4-BE49-F238E27FC236}">
                <a16:creationId xmlns:a16="http://schemas.microsoft.com/office/drawing/2014/main" id="{19D7719A-B1D8-480E-8667-D0780DC5160D}"/>
              </a:ext>
            </a:extLst>
          </p:cNvPr>
          <p:cNvSpPr txBox="1"/>
          <p:nvPr/>
        </p:nvSpPr>
        <p:spPr>
          <a:xfrm>
            <a:off x="286626" y="5271082"/>
            <a:ext cx="1476462" cy="369332"/>
          </a:xfrm>
          <a:prstGeom prst="rect">
            <a:avLst/>
          </a:prstGeom>
          <a:noFill/>
        </p:spPr>
        <p:txBody>
          <a:bodyPr wrap="square" rtlCol="0">
            <a:spAutoFit/>
          </a:bodyPr>
          <a:lstStyle/>
          <a:p>
            <a:r>
              <a:rPr lang="en-GB" dirty="0"/>
              <a:t>Treatment #3</a:t>
            </a:r>
          </a:p>
        </p:txBody>
      </p:sp>
      <p:cxnSp>
        <p:nvCxnSpPr>
          <p:cNvPr id="7" name="Straight Connector 6">
            <a:extLst>
              <a:ext uri="{FF2B5EF4-FFF2-40B4-BE49-F238E27FC236}">
                <a16:creationId xmlns:a16="http://schemas.microsoft.com/office/drawing/2014/main" id="{7E341164-FF5B-4B31-A20D-17B90789557E}"/>
              </a:ext>
            </a:extLst>
          </p:cNvPr>
          <p:cNvCxnSpPr>
            <a:cxnSpLocks/>
          </p:cNvCxnSpPr>
          <p:nvPr/>
        </p:nvCxnSpPr>
        <p:spPr>
          <a:xfrm>
            <a:off x="176169" y="209725"/>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C919279-1F33-4661-B482-EDBBFA33CDFB}"/>
              </a:ext>
            </a:extLst>
          </p:cNvPr>
          <p:cNvCxnSpPr>
            <a:cxnSpLocks/>
          </p:cNvCxnSpPr>
          <p:nvPr/>
        </p:nvCxnSpPr>
        <p:spPr>
          <a:xfrm>
            <a:off x="176169" y="1770076"/>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FEE9D4-27E2-4DCD-8F2A-2939E4FD33BA}"/>
              </a:ext>
            </a:extLst>
          </p:cNvPr>
          <p:cNvCxnSpPr>
            <a:cxnSpLocks/>
          </p:cNvCxnSpPr>
          <p:nvPr/>
        </p:nvCxnSpPr>
        <p:spPr>
          <a:xfrm>
            <a:off x="265651" y="3491217"/>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D8DCF07-0E6E-4E84-AC81-6BEA33E217F7}"/>
              </a:ext>
            </a:extLst>
          </p:cNvPr>
          <p:cNvCxnSpPr>
            <a:cxnSpLocks/>
          </p:cNvCxnSpPr>
          <p:nvPr/>
        </p:nvCxnSpPr>
        <p:spPr>
          <a:xfrm>
            <a:off x="265650" y="5271082"/>
            <a:ext cx="116606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6541F2A-C13C-46C2-8D7E-FC0235D60111}"/>
              </a:ext>
            </a:extLst>
          </p:cNvPr>
          <p:cNvCxnSpPr>
            <a:cxnSpLocks/>
          </p:cNvCxnSpPr>
          <p:nvPr/>
        </p:nvCxnSpPr>
        <p:spPr>
          <a:xfrm flipH="1">
            <a:off x="1763088" y="77598"/>
            <a:ext cx="32165" cy="6709096"/>
          </a:xfrm>
          <a:prstGeom prst="line">
            <a:avLst/>
          </a:prstGeom>
          <a:ln w="38100"/>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8B929D5B-1B68-49FB-8E25-7B1B64B786E7}"/>
              </a:ext>
            </a:extLst>
          </p:cNvPr>
          <p:cNvSpPr txBox="1"/>
          <p:nvPr/>
        </p:nvSpPr>
        <p:spPr>
          <a:xfrm>
            <a:off x="2409434" y="805127"/>
            <a:ext cx="134639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Not infected</a:t>
            </a:r>
          </a:p>
        </p:txBody>
      </p:sp>
      <p:sp>
        <p:nvSpPr>
          <p:cNvPr id="19" name="TextBox 18">
            <a:extLst>
              <a:ext uri="{FF2B5EF4-FFF2-40B4-BE49-F238E27FC236}">
                <a16:creationId xmlns:a16="http://schemas.microsoft.com/office/drawing/2014/main" id="{00A5EB57-E76A-4BE1-A280-00C15006FB71}"/>
              </a:ext>
            </a:extLst>
          </p:cNvPr>
          <p:cNvSpPr txBox="1"/>
          <p:nvPr/>
        </p:nvSpPr>
        <p:spPr>
          <a:xfrm>
            <a:off x="4874001" y="632507"/>
            <a:ext cx="152186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Infected with any resistance</a:t>
            </a:r>
          </a:p>
        </p:txBody>
      </p:sp>
      <p:sp>
        <p:nvSpPr>
          <p:cNvPr id="20" name="TextBox 19">
            <a:extLst>
              <a:ext uri="{FF2B5EF4-FFF2-40B4-BE49-F238E27FC236}">
                <a16:creationId xmlns:a16="http://schemas.microsoft.com/office/drawing/2014/main" id="{4F7C8E68-BD17-440D-A3D3-CF2B3379AFBB}"/>
              </a:ext>
            </a:extLst>
          </p:cNvPr>
          <p:cNvSpPr txBox="1"/>
          <p:nvPr/>
        </p:nvSpPr>
        <p:spPr>
          <a:xfrm>
            <a:off x="7514046" y="757615"/>
            <a:ext cx="9612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Immune</a:t>
            </a:r>
          </a:p>
        </p:txBody>
      </p:sp>
      <p:sp>
        <p:nvSpPr>
          <p:cNvPr id="21" name="TextBox 20">
            <a:extLst>
              <a:ext uri="{FF2B5EF4-FFF2-40B4-BE49-F238E27FC236}">
                <a16:creationId xmlns:a16="http://schemas.microsoft.com/office/drawing/2014/main" id="{79B23F9E-017F-4709-9F42-A3F07F86C300}"/>
              </a:ext>
            </a:extLst>
          </p:cNvPr>
          <p:cNvSpPr txBox="1"/>
          <p:nvPr/>
        </p:nvSpPr>
        <p:spPr>
          <a:xfrm>
            <a:off x="9593480" y="771006"/>
            <a:ext cx="68302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Dead</a:t>
            </a:r>
          </a:p>
        </p:txBody>
      </p:sp>
      <p:sp>
        <p:nvSpPr>
          <p:cNvPr id="24" name="TextBox 23">
            <a:extLst>
              <a:ext uri="{FF2B5EF4-FFF2-40B4-BE49-F238E27FC236}">
                <a16:creationId xmlns:a16="http://schemas.microsoft.com/office/drawing/2014/main" id="{302302FB-423B-4D47-B132-5ED0725804BA}"/>
              </a:ext>
            </a:extLst>
          </p:cNvPr>
          <p:cNvSpPr txBox="1"/>
          <p:nvPr/>
        </p:nvSpPr>
        <p:spPr>
          <a:xfrm>
            <a:off x="4925000" y="2457083"/>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25" name="TextBox 24">
            <a:extLst>
              <a:ext uri="{FF2B5EF4-FFF2-40B4-BE49-F238E27FC236}">
                <a16:creationId xmlns:a16="http://schemas.microsoft.com/office/drawing/2014/main" id="{2AE8ACEB-3D62-47E3-A31E-94BC622FC486}"/>
              </a:ext>
            </a:extLst>
          </p:cNvPr>
          <p:cNvSpPr txBox="1"/>
          <p:nvPr/>
        </p:nvSpPr>
        <p:spPr>
          <a:xfrm>
            <a:off x="6839842" y="2457083"/>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26" name="TextBox 25">
            <a:extLst>
              <a:ext uri="{FF2B5EF4-FFF2-40B4-BE49-F238E27FC236}">
                <a16:creationId xmlns:a16="http://schemas.microsoft.com/office/drawing/2014/main" id="{D63088A7-7F9C-4C57-BD3B-EA5EAF452BCD}"/>
              </a:ext>
            </a:extLst>
          </p:cNvPr>
          <p:cNvSpPr txBox="1"/>
          <p:nvPr/>
        </p:nvSpPr>
        <p:spPr>
          <a:xfrm>
            <a:off x="4925000" y="4139858"/>
            <a:ext cx="146731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#2</a:t>
            </a:r>
          </a:p>
        </p:txBody>
      </p:sp>
      <p:sp>
        <p:nvSpPr>
          <p:cNvPr id="28" name="TextBox 27">
            <a:extLst>
              <a:ext uri="{FF2B5EF4-FFF2-40B4-BE49-F238E27FC236}">
                <a16:creationId xmlns:a16="http://schemas.microsoft.com/office/drawing/2014/main" id="{A2C4D285-5419-4842-81DF-66CBE47CB2A5}"/>
              </a:ext>
            </a:extLst>
          </p:cNvPr>
          <p:cNvSpPr txBox="1"/>
          <p:nvPr/>
        </p:nvSpPr>
        <p:spPr>
          <a:xfrm>
            <a:off x="6839842" y="4139858"/>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33" name="TextBox 32">
            <a:extLst>
              <a:ext uri="{FF2B5EF4-FFF2-40B4-BE49-F238E27FC236}">
                <a16:creationId xmlns:a16="http://schemas.microsoft.com/office/drawing/2014/main" id="{33F67601-F182-4CB3-BE5C-20807FC41A71}"/>
              </a:ext>
            </a:extLst>
          </p:cNvPr>
          <p:cNvSpPr txBox="1"/>
          <p:nvPr/>
        </p:nvSpPr>
        <p:spPr>
          <a:xfrm>
            <a:off x="6839842" y="5844222"/>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#3</a:t>
            </a:r>
          </a:p>
        </p:txBody>
      </p:sp>
      <p:sp>
        <p:nvSpPr>
          <p:cNvPr id="34" name="TextBox 33">
            <a:extLst>
              <a:ext uri="{FF2B5EF4-FFF2-40B4-BE49-F238E27FC236}">
                <a16:creationId xmlns:a16="http://schemas.microsoft.com/office/drawing/2014/main" id="{EB378E91-F421-4D06-8D4E-67A9A04EDDEB}"/>
              </a:ext>
            </a:extLst>
          </p:cNvPr>
          <p:cNvSpPr txBox="1"/>
          <p:nvPr/>
        </p:nvSpPr>
        <p:spPr>
          <a:xfrm>
            <a:off x="3010158" y="2457083"/>
            <a:ext cx="144570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Resistance #1</a:t>
            </a:r>
          </a:p>
        </p:txBody>
      </p:sp>
      <p:grpSp>
        <p:nvGrpSpPr>
          <p:cNvPr id="6" name="Group 5">
            <a:extLst>
              <a:ext uri="{FF2B5EF4-FFF2-40B4-BE49-F238E27FC236}">
                <a16:creationId xmlns:a16="http://schemas.microsoft.com/office/drawing/2014/main" id="{B124E156-34AF-418F-96C9-817AEFE514E7}"/>
              </a:ext>
            </a:extLst>
          </p:cNvPr>
          <p:cNvGrpSpPr/>
          <p:nvPr/>
        </p:nvGrpSpPr>
        <p:grpSpPr>
          <a:xfrm>
            <a:off x="1947629" y="1015426"/>
            <a:ext cx="184557" cy="5170502"/>
            <a:chOff x="1947629" y="969246"/>
            <a:chExt cx="184557" cy="5170502"/>
          </a:xfrm>
        </p:grpSpPr>
        <p:sp>
          <p:nvSpPr>
            <p:cNvPr id="22" name="Arrow: Down 21">
              <a:extLst>
                <a:ext uri="{FF2B5EF4-FFF2-40B4-BE49-F238E27FC236}">
                  <a16:creationId xmlns:a16="http://schemas.microsoft.com/office/drawing/2014/main" id="{68055556-D431-40FE-AB5E-60C51CDAA482}"/>
                </a:ext>
              </a:extLst>
            </p:cNvPr>
            <p:cNvSpPr/>
            <p:nvPr/>
          </p:nvSpPr>
          <p:spPr>
            <a:xfrm>
              <a:off x="1947629" y="969246"/>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3" name="Arrow: Down 22">
              <a:extLst>
                <a:ext uri="{FF2B5EF4-FFF2-40B4-BE49-F238E27FC236}">
                  <a16:creationId xmlns:a16="http://schemas.microsoft.com/office/drawing/2014/main" id="{410BDBD6-DAA5-49AF-AE95-5380D37D6AE8}"/>
                </a:ext>
              </a:extLst>
            </p:cNvPr>
            <p:cNvSpPr/>
            <p:nvPr/>
          </p:nvSpPr>
          <p:spPr>
            <a:xfrm>
              <a:off x="1947629" y="2839376"/>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90155B68-0903-478D-85D5-8D780126E84A}"/>
                </a:ext>
              </a:extLst>
            </p:cNvPr>
            <p:cNvSpPr/>
            <p:nvPr/>
          </p:nvSpPr>
          <p:spPr>
            <a:xfrm>
              <a:off x="1947629" y="4771748"/>
              <a:ext cx="184557" cy="1368000"/>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70177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306</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Parameters</vt:lpstr>
      <vt:lpstr>Simulation wrapper</vt:lpstr>
      <vt:lpstr>Treatment</vt:lpstr>
      <vt:lpstr>Isolation</vt:lpstr>
      <vt:lpstr>Recovery, mutation, and death</vt:lpstr>
      <vt:lpstr>Spread</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GOODMAN, EDMUND (UG)</dc:creator>
  <cp:lastModifiedBy>GOODMAN, EDMUND (UG)</cp:lastModifiedBy>
  <cp:revision>25</cp:revision>
  <dcterms:created xsi:type="dcterms:W3CDTF">2021-08-27T13:52:08Z</dcterms:created>
  <dcterms:modified xsi:type="dcterms:W3CDTF">2021-09-16T13:02:57Z</dcterms:modified>
</cp:coreProperties>
</file>