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5109-9F0C-4B0E-9ACD-4D02CFDB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36909-0698-4641-8CEE-DA9BA8EA7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5499-2AD0-4CD9-A42D-0766C40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C25C-B580-4A99-A997-73355874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3BBE2-39E8-4698-9936-AB7090EA7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0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B342-030C-4157-A036-D8552FDB6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52E8B-6740-4DA1-807F-1C01AC2C1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2637-EA35-46AB-8FD4-AF567299C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1BD3D-87A1-49AD-8ADE-DA425B86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27FA2-95CA-436E-8F11-761B9D64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105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DA991-C78F-4197-B603-0D92BA63E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F25A9-97C6-47C3-A308-71B7BCC2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2198-5378-46FE-94D4-D5F6CEF6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7CAA-185B-4A67-A93A-6BAC1066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67924-76F7-46D4-9C02-54D15BA6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50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FACC-A7F4-4DEB-BAED-947EC41F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01EB-377E-46D4-9B7B-4F168059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B2D7-0DA1-473F-AF82-FB3C492B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3BF4-39E2-4627-AC4C-03ED8B43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1562-CD4F-4D3B-B799-DB3A6E87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04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06D0-05B5-4671-87C4-AA87B9AD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1E4BD-0DE1-4128-B1E8-7078E82EC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97B4-87CC-4AA2-8869-1790C940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C3B6-82D1-40E6-B34B-9A9B691E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A316-55C9-45B8-9413-2578AEFD6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89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9FC9-9940-4F3D-A9BC-E75F2A0B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EE57-6232-406F-B904-93C88AF98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BBD0C-13F8-4D18-93BD-ED42C501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8DC56-9A5D-4D89-9981-2595B4DF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4442E-01D4-44EC-92E8-7EB8EC16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D5C1A-5F03-4886-9C64-A9F771F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779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E6FA-ECFC-4CAB-9F7D-4642FD48B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A75D7-BF5E-4CF5-B3BC-A46E06EEC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C8B20-AC1A-4558-9D3A-8AF58CCF5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E80596-A55F-4AED-B2F0-67C50A3D9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C56D2-E527-48C4-9F42-D46E34D74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9DA9D-7084-4BC0-A24C-E2F0C3EE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D40BA7-40A4-4119-8EE3-5667B32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39FF7-047E-4AC7-84DA-B2397973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01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B28B-0CC2-422E-B3B5-73B7059D7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785F0-978C-4AAB-A6EB-EFDF3CE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42F54-AA6C-40C4-9EB4-6F3A425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BA012E-9805-4C0A-A869-659CB2E40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0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9CC4B-9032-44F1-BCDE-79703CBD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7EC50-DA75-491C-B7FC-5DF989C2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2EE5D-BE3B-4A75-9906-F41D6E98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1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7881-DAB3-44C5-82BA-405CC644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AA083-E6B9-4F49-9909-4F8E41E43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B4835-416D-411C-BA82-3A8163D9F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3DE0F-8C0D-4485-811E-996C30CA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DCDE1-6A85-455E-A223-58D79A8A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AC797-7DE6-4FAC-AFD8-74C51FBC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06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17F3-F02B-4F14-AB6C-F1960A9CD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0A046-2960-4F96-BCB0-5AFF4E767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D3276-61DA-45FF-9A23-B0BF08DA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9DBE-27F3-4486-AA2D-D27645B9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A130E-222C-4389-828E-3129CD4B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4E4EB-E0F5-4E50-B055-A1EE7F29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414B9-6234-429E-B300-BF8711C1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D8DE9-88F6-44FA-8564-4AB95BAAA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B5E7C-F015-4C3A-9D7D-45DF267BA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AFBEF-7E3E-4FB3-826B-F29C51A86206}" type="datetimeFigureOut">
              <a:rPr lang="en-GB" smtClean="0"/>
              <a:t>27/08/2021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94C88-8AA8-4E0A-9683-0CC605B68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7018B-B6C9-44F3-B992-6673C6C22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AB2E0-9AE4-4E57-9EF9-F6471BDD8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1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FF4DF09-966C-49A5-BEA0-56117AD23982}"/>
              </a:ext>
            </a:extLst>
          </p:cNvPr>
          <p:cNvGrpSpPr/>
          <p:nvPr/>
        </p:nvGrpSpPr>
        <p:grpSpPr>
          <a:xfrm>
            <a:off x="883344" y="554243"/>
            <a:ext cx="10242492" cy="5749514"/>
            <a:chOff x="883344" y="554243"/>
            <a:chExt cx="10242492" cy="57495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F0B7D2A-BC81-4A6F-94A8-13418E0ABDA8}"/>
                </a:ext>
              </a:extLst>
            </p:cNvPr>
            <p:cNvSpPr txBox="1"/>
            <p:nvPr/>
          </p:nvSpPr>
          <p:spPr>
            <a:xfrm>
              <a:off x="883344" y="554243"/>
              <a:ext cx="13463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Not infected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5C96C5-F8B9-46E4-8CD8-B5BEB41FDC2D}"/>
                </a:ext>
              </a:extLst>
            </p:cNvPr>
            <p:cNvSpPr txBox="1"/>
            <p:nvPr/>
          </p:nvSpPr>
          <p:spPr>
            <a:xfrm>
              <a:off x="3811592" y="2072187"/>
              <a:ext cx="146731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No resistance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F21F26-2F94-470F-B527-F66BEC31BC4C}"/>
                </a:ext>
              </a:extLst>
            </p:cNvPr>
            <p:cNvSpPr txBox="1"/>
            <p:nvPr/>
          </p:nvSpPr>
          <p:spPr>
            <a:xfrm>
              <a:off x="4859832" y="2855202"/>
              <a:ext cx="146731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Resistance #1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3C0686-53CB-4BF3-AEA0-33B593DDA4B1}"/>
                </a:ext>
              </a:extLst>
            </p:cNvPr>
            <p:cNvSpPr txBox="1"/>
            <p:nvPr/>
          </p:nvSpPr>
          <p:spPr>
            <a:xfrm>
              <a:off x="5908072" y="3635841"/>
              <a:ext cx="144570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Resistance #2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3F4F2B-C90F-41F8-A001-D8F0E72D0C10}"/>
                </a:ext>
              </a:extLst>
            </p:cNvPr>
            <p:cNvSpPr txBox="1"/>
            <p:nvPr/>
          </p:nvSpPr>
          <p:spPr>
            <a:xfrm>
              <a:off x="6934705" y="4416480"/>
              <a:ext cx="1445703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Resistance #3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DEAD9C-32D2-4C9D-AEE4-8FAD830CF25B}"/>
                </a:ext>
              </a:extLst>
            </p:cNvPr>
            <p:cNvSpPr txBox="1"/>
            <p:nvPr/>
          </p:nvSpPr>
          <p:spPr>
            <a:xfrm>
              <a:off x="10371589" y="5934425"/>
              <a:ext cx="75424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Death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7D4A0-3687-4027-9185-89AC630E7D55}"/>
                </a:ext>
              </a:extLst>
            </p:cNvPr>
            <p:cNvSpPr txBox="1"/>
            <p:nvPr/>
          </p:nvSpPr>
          <p:spPr>
            <a:xfrm>
              <a:off x="1066164" y="5934425"/>
              <a:ext cx="980749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Immune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C1EB13-0AF8-45C9-BD38-58F7BD7CD2C8}"/>
              </a:ext>
            </a:extLst>
          </p:cNvPr>
          <p:cNvGrpSpPr/>
          <p:nvPr/>
        </p:nvGrpSpPr>
        <p:grpSpPr>
          <a:xfrm>
            <a:off x="4938889" y="2441519"/>
            <a:ext cx="2307800" cy="1974961"/>
            <a:chOff x="4938889" y="2441519"/>
            <a:chExt cx="2307800" cy="1974961"/>
          </a:xfrm>
        </p:grpSpPr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7FF024CE-4BA6-492D-B55F-177FD0E2A84F}"/>
                </a:ext>
              </a:extLst>
            </p:cNvPr>
            <p:cNvSpPr/>
            <p:nvPr/>
          </p:nvSpPr>
          <p:spPr>
            <a:xfrm>
              <a:off x="4938889" y="2441519"/>
              <a:ext cx="184557" cy="4136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2855BC58-6D77-45E7-8B55-E1A5687E0770}"/>
                </a:ext>
              </a:extLst>
            </p:cNvPr>
            <p:cNvSpPr/>
            <p:nvPr/>
          </p:nvSpPr>
          <p:spPr>
            <a:xfrm>
              <a:off x="6003721" y="3219784"/>
              <a:ext cx="184557" cy="4136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F1D9FDDB-2621-409C-8C87-99B4DF20848E}"/>
                </a:ext>
              </a:extLst>
            </p:cNvPr>
            <p:cNvSpPr/>
            <p:nvPr/>
          </p:nvSpPr>
          <p:spPr>
            <a:xfrm>
              <a:off x="7062132" y="4002797"/>
              <a:ext cx="184557" cy="41368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65F3A92-6287-4614-90A1-B5D94D9CA698}"/>
              </a:ext>
            </a:extLst>
          </p:cNvPr>
          <p:cNvGrpSpPr/>
          <p:nvPr/>
        </p:nvGrpSpPr>
        <p:grpSpPr>
          <a:xfrm>
            <a:off x="631344" y="612909"/>
            <a:ext cx="9739507" cy="5666903"/>
            <a:chOff x="631344" y="612909"/>
            <a:chExt cx="9739507" cy="5666903"/>
          </a:xfrm>
        </p:grpSpPr>
        <p:sp>
          <p:nvSpPr>
            <p:cNvPr id="52" name="Arrow: Curved Right 51">
              <a:extLst>
                <a:ext uri="{FF2B5EF4-FFF2-40B4-BE49-F238E27FC236}">
                  <a16:creationId xmlns:a16="http://schemas.microsoft.com/office/drawing/2014/main" id="{68ED57C5-53F7-4EE0-859A-8C976533037E}"/>
                </a:ext>
              </a:extLst>
            </p:cNvPr>
            <p:cNvSpPr/>
            <p:nvPr/>
          </p:nvSpPr>
          <p:spPr>
            <a:xfrm>
              <a:off x="631344" y="612909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3" name="Arrow: Curved Right 52">
              <a:extLst>
                <a:ext uri="{FF2B5EF4-FFF2-40B4-BE49-F238E27FC236}">
                  <a16:creationId xmlns:a16="http://schemas.microsoft.com/office/drawing/2014/main" id="{CA397795-A5DB-440E-9A79-C345E0CE9A5F}"/>
                </a:ext>
              </a:extLst>
            </p:cNvPr>
            <p:cNvSpPr/>
            <p:nvPr/>
          </p:nvSpPr>
          <p:spPr>
            <a:xfrm>
              <a:off x="814164" y="5993091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Arrow: Curved Right 54">
              <a:extLst>
                <a:ext uri="{FF2B5EF4-FFF2-40B4-BE49-F238E27FC236}">
                  <a16:creationId xmlns:a16="http://schemas.microsoft.com/office/drawing/2014/main" id="{FC2D9B6D-C47B-4255-8F4C-52C6123CD321}"/>
                </a:ext>
              </a:extLst>
            </p:cNvPr>
            <p:cNvSpPr/>
            <p:nvPr/>
          </p:nvSpPr>
          <p:spPr>
            <a:xfrm>
              <a:off x="10118851" y="6027812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B0A1632-5A5A-4614-A9FF-08C8E0CC0DB2}"/>
              </a:ext>
            </a:extLst>
          </p:cNvPr>
          <p:cNvGrpSpPr/>
          <p:nvPr/>
        </p:nvGrpSpPr>
        <p:grpSpPr>
          <a:xfrm>
            <a:off x="4560479" y="1812525"/>
            <a:ext cx="3455461" cy="2601024"/>
            <a:chOff x="4560479" y="1812525"/>
            <a:chExt cx="3455461" cy="2601024"/>
          </a:xfrm>
        </p:grpSpPr>
        <p:sp>
          <p:nvSpPr>
            <p:cNvPr id="57" name="Arrow: Curved Right 56">
              <a:extLst>
                <a:ext uri="{FF2B5EF4-FFF2-40B4-BE49-F238E27FC236}">
                  <a16:creationId xmlns:a16="http://schemas.microsoft.com/office/drawing/2014/main" id="{4A1F8AB3-ADCC-4902-8DC5-534D05A7F64C}"/>
                </a:ext>
              </a:extLst>
            </p:cNvPr>
            <p:cNvSpPr/>
            <p:nvPr/>
          </p:nvSpPr>
          <p:spPr>
            <a:xfrm rot="5400000">
              <a:off x="7763940" y="4161549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8" name="Arrow: Curved Right 57">
              <a:extLst>
                <a:ext uri="{FF2B5EF4-FFF2-40B4-BE49-F238E27FC236}">
                  <a16:creationId xmlns:a16="http://schemas.microsoft.com/office/drawing/2014/main" id="{7E953FA1-EB6D-49D8-8B0C-029A9332A5FF}"/>
                </a:ext>
              </a:extLst>
            </p:cNvPr>
            <p:cNvSpPr/>
            <p:nvPr/>
          </p:nvSpPr>
          <p:spPr>
            <a:xfrm rot="5400000">
              <a:off x="6655385" y="3384738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9" name="Arrow: Curved Right 58">
              <a:extLst>
                <a:ext uri="{FF2B5EF4-FFF2-40B4-BE49-F238E27FC236}">
                  <a16:creationId xmlns:a16="http://schemas.microsoft.com/office/drawing/2014/main" id="{661A2096-D18D-4A81-9E09-265EEF3FFDC6}"/>
                </a:ext>
              </a:extLst>
            </p:cNvPr>
            <p:cNvSpPr/>
            <p:nvPr/>
          </p:nvSpPr>
          <p:spPr>
            <a:xfrm rot="5400000">
              <a:off x="5653747" y="2604872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60" name="Arrow: Curved Right 59">
              <a:extLst>
                <a:ext uri="{FF2B5EF4-FFF2-40B4-BE49-F238E27FC236}">
                  <a16:creationId xmlns:a16="http://schemas.microsoft.com/office/drawing/2014/main" id="{32FBB895-CA3A-4BD4-BAA2-3A40FB512073}"/>
                </a:ext>
              </a:extLst>
            </p:cNvPr>
            <p:cNvSpPr/>
            <p:nvPr/>
          </p:nvSpPr>
          <p:spPr>
            <a:xfrm rot="5400000">
              <a:off x="4560479" y="1812525"/>
              <a:ext cx="252000" cy="252000"/>
            </a:xfrm>
            <a:prstGeom prst="curved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752D5B3-C447-4934-A4B5-2C9C8C497B2F}"/>
              </a:ext>
            </a:extLst>
          </p:cNvPr>
          <p:cNvGrpSpPr/>
          <p:nvPr/>
        </p:nvGrpSpPr>
        <p:grpSpPr>
          <a:xfrm>
            <a:off x="5278901" y="2164571"/>
            <a:ext cx="5562887" cy="3756995"/>
            <a:chOff x="5278901" y="2164571"/>
            <a:chExt cx="5562887" cy="375699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2D7A559-C4C8-468D-BBE3-89DC1232C59A}"/>
                </a:ext>
              </a:extLst>
            </p:cNvPr>
            <p:cNvGrpSpPr/>
            <p:nvPr/>
          </p:nvGrpSpPr>
          <p:grpSpPr>
            <a:xfrm>
              <a:off x="5278901" y="2201117"/>
              <a:ext cx="5562089" cy="3720449"/>
              <a:chOff x="5278901" y="2201117"/>
              <a:chExt cx="5562089" cy="3720449"/>
            </a:xfrm>
          </p:grpSpPr>
          <p:sp>
            <p:nvSpPr>
              <p:cNvPr id="29" name="Arrow: Down 28">
                <a:extLst>
                  <a:ext uri="{FF2B5EF4-FFF2-40B4-BE49-F238E27FC236}">
                    <a16:creationId xmlns:a16="http://schemas.microsoft.com/office/drawing/2014/main" id="{76A1786D-00D6-47F6-9976-5C188CC068D2}"/>
                  </a:ext>
                </a:extLst>
              </p:cNvPr>
              <p:cNvSpPr/>
              <p:nvPr/>
            </p:nvSpPr>
            <p:spPr>
              <a:xfrm>
                <a:off x="10656433" y="2321566"/>
                <a:ext cx="184557" cy="3600000"/>
              </a:xfrm>
              <a:prstGeom prst="down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9364B05-C4E8-4D74-AA92-0ED568260922}"/>
                  </a:ext>
                </a:extLst>
              </p:cNvPr>
              <p:cNvSpPr/>
              <p:nvPr/>
            </p:nvSpPr>
            <p:spPr>
              <a:xfrm rot="16200000" flipH="1">
                <a:off x="7977166" y="-497148"/>
                <a:ext cx="111470" cy="5508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C6FA6BF-1351-40DB-A247-75D03839E060}"/>
                  </a:ext>
                </a:extLst>
              </p:cNvPr>
              <p:cNvSpPr/>
              <p:nvPr/>
            </p:nvSpPr>
            <p:spPr>
              <a:xfrm rot="16200000" flipH="1">
                <a:off x="8503407" y="810667"/>
                <a:ext cx="111470" cy="4464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1F1F958-47AA-4482-9CA6-901E7634D5FC}"/>
                  </a:ext>
                </a:extLst>
              </p:cNvPr>
              <p:cNvSpPr/>
              <p:nvPr/>
            </p:nvSpPr>
            <p:spPr>
              <a:xfrm rot="16200000" flipH="1">
                <a:off x="9017040" y="2101507"/>
                <a:ext cx="111470" cy="3438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6CA79C-C297-47AE-8B42-3490BF92C2B1}"/>
                  </a:ext>
                </a:extLst>
              </p:cNvPr>
              <p:cNvSpPr/>
              <p:nvPr/>
            </p:nvSpPr>
            <p:spPr>
              <a:xfrm rot="16200000" flipH="1">
                <a:off x="9522101" y="3395146"/>
                <a:ext cx="111470" cy="24120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60845B3-A1E7-4E75-B479-0649275318D5}"/>
                </a:ext>
              </a:extLst>
            </p:cNvPr>
            <p:cNvSpPr/>
            <p:nvPr/>
          </p:nvSpPr>
          <p:spPr>
            <a:xfrm>
              <a:off x="10656433" y="2164571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47DB37A-2559-4EC2-9ACB-E1F73DBC2B99}"/>
                </a:ext>
              </a:extLst>
            </p:cNvPr>
            <p:cNvSpPr/>
            <p:nvPr/>
          </p:nvSpPr>
          <p:spPr>
            <a:xfrm>
              <a:off x="10656433" y="2945999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6CE48EE-F963-42D4-8457-C7606A7A9251}"/>
                </a:ext>
              </a:extLst>
            </p:cNvPr>
            <p:cNvSpPr/>
            <p:nvPr/>
          </p:nvSpPr>
          <p:spPr>
            <a:xfrm>
              <a:off x="10655074" y="3726638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4066141-6798-43F7-8001-82D9B89B8B63}"/>
                </a:ext>
              </a:extLst>
            </p:cNvPr>
            <p:cNvSpPr/>
            <p:nvPr/>
          </p:nvSpPr>
          <p:spPr>
            <a:xfrm>
              <a:off x="10661788" y="4507020"/>
              <a:ext cx="180000" cy="18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2431B87-9E66-4AD4-B4B3-9EEC51B2A366}"/>
              </a:ext>
            </a:extLst>
          </p:cNvPr>
          <p:cNvGrpSpPr/>
          <p:nvPr/>
        </p:nvGrpSpPr>
        <p:grpSpPr>
          <a:xfrm>
            <a:off x="1465402" y="923575"/>
            <a:ext cx="5470316" cy="3772194"/>
            <a:chOff x="1465402" y="923575"/>
            <a:chExt cx="5470316" cy="3772194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AD65947-5C39-4130-BEC4-F77F3D2DBC32}"/>
                </a:ext>
              </a:extLst>
            </p:cNvPr>
            <p:cNvGrpSpPr/>
            <p:nvPr/>
          </p:nvGrpSpPr>
          <p:grpSpPr>
            <a:xfrm>
              <a:off x="1499667" y="923575"/>
              <a:ext cx="5436051" cy="3763962"/>
              <a:chOff x="1499667" y="923575"/>
              <a:chExt cx="5436051" cy="376396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BBFB6FB-45AE-4E69-8C7C-BB68475542B8}"/>
                  </a:ext>
                </a:extLst>
              </p:cNvPr>
              <p:cNvSpPr/>
              <p:nvPr/>
            </p:nvSpPr>
            <p:spPr>
              <a:xfrm flipH="1">
                <a:off x="1499667" y="923575"/>
                <a:ext cx="111470" cy="3726000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Arrow: Down 39">
                <a:extLst>
                  <a:ext uri="{FF2B5EF4-FFF2-40B4-BE49-F238E27FC236}">
                    <a16:creationId xmlns:a16="http://schemas.microsoft.com/office/drawing/2014/main" id="{400BBD02-C94E-4BDC-B0FA-47674A40A4CE}"/>
                  </a:ext>
                </a:extLst>
              </p:cNvPr>
              <p:cNvSpPr/>
              <p:nvPr/>
            </p:nvSpPr>
            <p:spPr>
              <a:xfrm rot="16200000">
                <a:off x="2564399" y="1104850"/>
                <a:ext cx="184557" cy="2304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Arrow: Down 40">
                <a:extLst>
                  <a:ext uri="{FF2B5EF4-FFF2-40B4-BE49-F238E27FC236}">
                    <a16:creationId xmlns:a16="http://schemas.microsoft.com/office/drawing/2014/main" id="{38AFF814-B0CE-4FB1-A135-0B36D994FFBC}"/>
                  </a:ext>
                </a:extLst>
              </p:cNvPr>
              <p:cNvSpPr/>
              <p:nvPr/>
            </p:nvSpPr>
            <p:spPr>
              <a:xfrm rot="16200000">
                <a:off x="3090935" y="1365868"/>
                <a:ext cx="184557" cy="3348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Arrow: Down 41">
                <a:extLst>
                  <a:ext uri="{FF2B5EF4-FFF2-40B4-BE49-F238E27FC236}">
                    <a16:creationId xmlns:a16="http://schemas.microsoft.com/office/drawing/2014/main" id="{11CE37CC-1FF3-4BAD-B22B-DCF255529BB1}"/>
                  </a:ext>
                </a:extLst>
              </p:cNvPr>
              <p:cNvSpPr/>
              <p:nvPr/>
            </p:nvSpPr>
            <p:spPr>
              <a:xfrm rot="16200000">
                <a:off x="3617468" y="1624506"/>
                <a:ext cx="184557" cy="4392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Arrow: Down 42">
                <a:extLst>
                  <a:ext uri="{FF2B5EF4-FFF2-40B4-BE49-F238E27FC236}">
                    <a16:creationId xmlns:a16="http://schemas.microsoft.com/office/drawing/2014/main" id="{947E16F1-B5AF-4323-853E-E5ABA00D4199}"/>
                  </a:ext>
                </a:extLst>
              </p:cNvPr>
              <p:cNvSpPr/>
              <p:nvPr/>
            </p:nvSpPr>
            <p:spPr>
              <a:xfrm rot="16200000">
                <a:off x="4125439" y="1877259"/>
                <a:ext cx="184557" cy="5436000"/>
              </a:xfrm>
              <a:prstGeom prst="down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90399D-A752-41DB-997F-7FF2DD65CB5E}"/>
                </a:ext>
              </a:extLst>
            </p:cNvPr>
            <p:cNvSpPr/>
            <p:nvPr/>
          </p:nvSpPr>
          <p:spPr>
            <a:xfrm>
              <a:off x="1465402" y="2172394"/>
              <a:ext cx="180000" cy="18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B9E0EF2-2318-4EC0-8E8E-5BB4C940C43C}"/>
                </a:ext>
              </a:extLst>
            </p:cNvPr>
            <p:cNvSpPr/>
            <p:nvPr/>
          </p:nvSpPr>
          <p:spPr>
            <a:xfrm>
              <a:off x="1471897" y="2943143"/>
              <a:ext cx="180000" cy="18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3C0A96-8C24-477B-9104-3E4255B4B1B4}"/>
                </a:ext>
              </a:extLst>
            </p:cNvPr>
            <p:cNvSpPr/>
            <p:nvPr/>
          </p:nvSpPr>
          <p:spPr>
            <a:xfrm>
              <a:off x="1465402" y="3732231"/>
              <a:ext cx="180000" cy="18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A3D4BF8-CA09-4D66-BA41-45AB1F77DEB7}"/>
                </a:ext>
              </a:extLst>
            </p:cNvPr>
            <p:cNvSpPr/>
            <p:nvPr/>
          </p:nvSpPr>
          <p:spPr>
            <a:xfrm>
              <a:off x="1465402" y="4515769"/>
              <a:ext cx="180000" cy="1800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25204E-1830-40F1-ADCD-C2C38DC681A2}"/>
              </a:ext>
            </a:extLst>
          </p:cNvPr>
          <p:cNvGrpSpPr/>
          <p:nvPr/>
        </p:nvGrpSpPr>
        <p:grpSpPr>
          <a:xfrm>
            <a:off x="2058982" y="2441519"/>
            <a:ext cx="5598574" cy="3766293"/>
            <a:chOff x="2058982" y="2441519"/>
            <a:chExt cx="5598574" cy="376629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956BA97-65B5-4F56-9EE8-4AE0059C2A1D}"/>
                </a:ext>
              </a:extLst>
            </p:cNvPr>
            <p:cNvGrpSpPr/>
            <p:nvPr/>
          </p:nvGrpSpPr>
          <p:grpSpPr>
            <a:xfrm>
              <a:off x="2058982" y="2441519"/>
              <a:ext cx="5560789" cy="3763963"/>
              <a:chOff x="2058982" y="2441519"/>
              <a:chExt cx="5560789" cy="3763963"/>
            </a:xfrm>
          </p:grpSpPr>
          <p:sp>
            <p:nvSpPr>
              <p:cNvPr id="46" name="Arrow: Down 45">
                <a:extLst>
                  <a:ext uri="{FF2B5EF4-FFF2-40B4-BE49-F238E27FC236}">
                    <a16:creationId xmlns:a16="http://schemas.microsoft.com/office/drawing/2014/main" id="{24022525-DBA0-4F0C-93D3-A5038A22A3BE}"/>
                  </a:ext>
                </a:extLst>
              </p:cNvPr>
              <p:cNvSpPr/>
              <p:nvPr/>
            </p:nvSpPr>
            <p:spPr>
              <a:xfrm rot="5400000">
                <a:off x="4738703" y="3341204"/>
                <a:ext cx="184557" cy="5544000"/>
              </a:xfrm>
              <a:prstGeom prst="down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24A08E0F-ED29-4829-A790-E1D312432C3D}"/>
                  </a:ext>
                </a:extLst>
              </p:cNvPr>
              <p:cNvSpPr/>
              <p:nvPr/>
            </p:nvSpPr>
            <p:spPr>
              <a:xfrm flipH="1">
                <a:off x="4283027" y="2441519"/>
                <a:ext cx="111470" cy="3726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A26BEAE-AFD5-4036-B926-58B901AAB917}"/>
                  </a:ext>
                </a:extLst>
              </p:cNvPr>
              <p:cNvSpPr/>
              <p:nvPr/>
            </p:nvSpPr>
            <p:spPr>
              <a:xfrm flipH="1">
                <a:off x="5395964" y="3229020"/>
                <a:ext cx="111470" cy="2916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D1B3AC9-BD4B-4BA7-A353-237A94EAA4AB}"/>
                  </a:ext>
                </a:extLst>
              </p:cNvPr>
              <p:cNvSpPr/>
              <p:nvPr/>
            </p:nvSpPr>
            <p:spPr>
              <a:xfrm flipH="1">
                <a:off x="6431758" y="4002797"/>
                <a:ext cx="111470" cy="2160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DC758B9-2FBF-4915-9589-0BD4FA6EE329}"/>
                  </a:ext>
                </a:extLst>
              </p:cNvPr>
              <p:cNvSpPr/>
              <p:nvPr/>
            </p:nvSpPr>
            <p:spPr>
              <a:xfrm flipH="1">
                <a:off x="7508301" y="4785812"/>
                <a:ext cx="111470" cy="136800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929DB8-16B4-4113-8A63-FCCB8807D32A}"/>
                </a:ext>
              </a:extLst>
            </p:cNvPr>
            <p:cNvSpPr/>
            <p:nvPr/>
          </p:nvSpPr>
          <p:spPr>
            <a:xfrm>
              <a:off x="4246210" y="6027812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19579B-11D1-4696-ABA0-B4D5D42FEEAD}"/>
                </a:ext>
              </a:extLst>
            </p:cNvPr>
            <p:cNvSpPr/>
            <p:nvPr/>
          </p:nvSpPr>
          <p:spPr>
            <a:xfrm>
              <a:off x="5359570" y="6023204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3FF03FF-DC23-4D07-A4E5-CECC16BD6349}"/>
                </a:ext>
              </a:extLst>
            </p:cNvPr>
            <p:cNvSpPr/>
            <p:nvPr/>
          </p:nvSpPr>
          <p:spPr>
            <a:xfrm>
              <a:off x="6391276" y="6018596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A42A20B-2EF8-4AEA-8D39-820A337F4F82}"/>
                </a:ext>
              </a:extLst>
            </p:cNvPr>
            <p:cNvSpPr/>
            <p:nvPr/>
          </p:nvSpPr>
          <p:spPr>
            <a:xfrm>
              <a:off x="7477556" y="6014893"/>
              <a:ext cx="180000" cy="18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3FAA0ED-FB08-4495-ADBA-EFF812E7F11E}"/>
              </a:ext>
            </a:extLst>
          </p:cNvPr>
          <p:cNvGrpSpPr/>
          <p:nvPr/>
        </p:nvGrpSpPr>
        <p:grpSpPr>
          <a:xfrm>
            <a:off x="8818647" y="232059"/>
            <a:ext cx="2852407" cy="1477328"/>
            <a:chOff x="7353775" y="157018"/>
            <a:chExt cx="2852407" cy="147732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8EC32A6-70C8-4E57-AD4F-BFFAFFADD17D}"/>
                </a:ext>
              </a:extLst>
            </p:cNvPr>
            <p:cNvSpPr txBox="1"/>
            <p:nvPr/>
          </p:nvSpPr>
          <p:spPr>
            <a:xfrm>
              <a:off x="7353775" y="157018"/>
              <a:ext cx="2852407" cy="14773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dirty="0"/>
                <a:t>Types of transition: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Death        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Spread      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Recovery  -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/>
                <a:t>Mutation  -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DE77D6-4E8F-463F-931A-F7D14808EEEA}"/>
                </a:ext>
              </a:extLst>
            </p:cNvPr>
            <p:cNvSpPr/>
            <p:nvPr/>
          </p:nvSpPr>
          <p:spPr>
            <a:xfrm>
              <a:off x="8859792" y="554243"/>
              <a:ext cx="958463" cy="11147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A98B002-80C8-424D-90D5-BD7979977AEF}"/>
                </a:ext>
              </a:extLst>
            </p:cNvPr>
            <p:cNvSpPr/>
            <p:nvPr/>
          </p:nvSpPr>
          <p:spPr>
            <a:xfrm>
              <a:off x="8859791" y="848577"/>
              <a:ext cx="958463" cy="11147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C82A7DE-86A2-4F01-9AA8-88BEBD534AEB}"/>
                </a:ext>
              </a:extLst>
            </p:cNvPr>
            <p:cNvSpPr/>
            <p:nvPr/>
          </p:nvSpPr>
          <p:spPr>
            <a:xfrm>
              <a:off x="8859790" y="1134432"/>
              <a:ext cx="958463" cy="11147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1988EDD-5CBB-48EC-9BC8-60C3D7619AAB}"/>
                </a:ext>
              </a:extLst>
            </p:cNvPr>
            <p:cNvSpPr/>
            <p:nvPr/>
          </p:nvSpPr>
          <p:spPr>
            <a:xfrm>
              <a:off x="8859790" y="1402050"/>
              <a:ext cx="958463" cy="11147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022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16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GOODMAN, EDMUND (UG)</dc:creator>
  <cp:lastModifiedBy>GOODMAN, EDMUND (UG)</cp:lastModifiedBy>
  <cp:revision>4</cp:revision>
  <dcterms:created xsi:type="dcterms:W3CDTF">2021-08-27T13:52:08Z</dcterms:created>
  <dcterms:modified xsi:type="dcterms:W3CDTF">2021-08-27T14:18:52Z</dcterms:modified>
</cp:coreProperties>
</file>