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Inconsolata" pitchFamily="49" charset="77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96F22E-1B72-C68A-C44B-477573EC496E}"/>
              </a:ext>
            </a:extLst>
          </p:cNvPr>
          <p:cNvGrpSpPr/>
          <p:nvPr/>
        </p:nvGrpSpPr>
        <p:grpSpPr>
          <a:xfrm>
            <a:off x="629100" y="691200"/>
            <a:ext cx="7885800" cy="3761100"/>
            <a:chOff x="629100" y="1236000"/>
            <a:chExt cx="7885800" cy="3761100"/>
          </a:xfrm>
        </p:grpSpPr>
        <p:sp>
          <p:nvSpPr>
            <p:cNvPr id="54" name="Google Shape;54;p13"/>
            <p:cNvSpPr/>
            <p:nvPr/>
          </p:nvSpPr>
          <p:spPr>
            <a:xfrm rot="-5400000">
              <a:off x="6823475" y="2683750"/>
              <a:ext cx="2333700" cy="479400"/>
            </a:xfrm>
            <a:prstGeom prst="trapezoid">
              <a:avLst>
                <a:gd name="adj" fmla="val 34976"/>
              </a:avLst>
            </a:prstGeom>
            <a:gradFill>
              <a:gsLst>
                <a:gs pos="0">
                  <a:srgbClr val="C9DAF8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-5400000">
              <a:off x="1506125" y="1480950"/>
              <a:ext cx="1997775" cy="2884875"/>
            </a:xfrm>
            <a:prstGeom prst="flowChartMerg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4017413" y="2693813"/>
              <a:ext cx="319225" cy="459150"/>
            </a:xfrm>
            <a:prstGeom prst="flowChartMerg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4476563" y="2693813"/>
              <a:ext cx="319225" cy="459150"/>
            </a:xfrm>
            <a:prstGeom prst="flowChartMerge">
              <a:avLst/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58;p13"/>
            <p:cNvCxnSpPr>
              <a:cxnSpLocks/>
            </p:cNvCxnSpPr>
            <p:nvPr/>
          </p:nvCxnSpPr>
          <p:spPr>
            <a:xfrm rot="10800000" flipH="1">
              <a:off x="1056400" y="1414475"/>
              <a:ext cx="7275000" cy="2506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59;p13"/>
            <p:cNvSpPr/>
            <p:nvPr/>
          </p:nvSpPr>
          <p:spPr>
            <a:xfrm rot="5400000">
              <a:off x="5309300" y="1480950"/>
              <a:ext cx="1997775" cy="2884875"/>
            </a:xfrm>
            <a:prstGeom prst="flowChartMerge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60;p13"/>
            <p:cNvCxnSpPr>
              <a:cxnSpLocks/>
            </p:cNvCxnSpPr>
            <p:nvPr/>
          </p:nvCxnSpPr>
          <p:spPr>
            <a:xfrm>
              <a:off x="1056400" y="1924500"/>
              <a:ext cx="7275000" cy="2506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61;p13"/>
            <p:cNvCxnSpPr>
              <a:cxnSpLocks/>
            </p:cNvCxnSpPr>
            <p:nvPr/>
          </p:nvCxnSpPr>
          <p:spPr>
            <a:xfrm rot="10800000" flipH="1">
              <a:off x="1056400" y="1723644"/>
              <a:ext cx="7277100" cy="2514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2" name="Google Shape;62;p13"/>
            <p:cNvCxnSpPr>
              <a:cxnSpLocks/>
            </p:cNvCxnSpPr>
            <p:nvPr/>
          </p:nvCxnSpPr>
          <p:spPr>
            <a:xfrm>
              <a:off x="1056400" y="1609138"/>
              <a:ext cx="7279500" cy="2515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63;p13"/>
            <p:cNvCxnSpPr>
              <a:cxnSpLocks/>
            </p:cNvCxnSpPr>
            <p:nvPr/>
          </p:nvCxnSpPr>
          <p:spPr>
            <a:xfrm>
              <a:off x="3947450" y="2693073"/>
              <a:ext cx="0" cy="1290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3"/>
            <p:cNvCxnSpPr>
              <a:cxnSpLocks/>
            </p:cNvCxnSpPr>
            <p:nvPr/>
          </p:nvCxnSpPr>
          <p:spPr>
            <a:xfrm>
              <a:off x="4865750" y="2693073"/>
              <a:ext cx="0" cy="1290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3"/>
            <p:cNvSpPr/>
            <p:nvPr/>
          </p:nvSpPr>
          <p:spPr>
            <a:xfrm>
              <a:off x="3947450" y="4014325"/>
              <a:ext cx="918300" cy="417000"/>
            </a:xfrm>
            <a:prstGeom prst="rightArrow">
              <a:avLst>
                <a:gd name="adj1" fmla="val 67470"/>
                <a:gd name="adj2" fmla="val 49652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latin typeface="Inconsolata"/>
                  <a:ea typeface="Inconsolata"/>
                  <a:cs typeface="Inconsolata"/>
                  <a:sym typeface="Inconsolata"/>
                </a:rPr>
                <a:t>Delay!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66" name="Google Shape;66;p13"/>
            <p:cNvCxnSpPr>
              <a:cxnSpLocks/>
            </p:cNvCxnSpPr>
            <p:nvPr/>
          </p:nvCxnSpPr>
          <p:spPr>
            <a:xfrm rot="10800000">
              <a:off x="1014000" y="1236000"/>
              <a:ext cx="0" cy="3376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Google Shape;67;p13"/>
            <p:cNvCxnSpPr>
              <a:cxnSpLocks/>
            </p:cNvCxnSpPr>
            <p:nvPr/>
          </p:nvCxnSpPr>
          <p:spPr>
            <a:xfrm>
              <a:off x="1014000" y="4612200"/>
              <a:ext cx="75009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" name="Google Shape;68;p13"/>
            <p:cNvSpPr txBox="1"/>
            <p:nvPr/>
          </p:nvSpPr>
          <p:spPr>
            <a:xfrm rot="-5400000">
              <a:off x="-375000" y="2730925"/>
              <a:ext cx="23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Compute</a:t>
              </a:r>
              <a:endParaRPr sz="13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3210050" y="4612200"/>
              <a:ext cx="2393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Time</a:t>
              </a:r>
              <a:endParaRPr sz="13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 rot="-1140033">
              <a:off x="1043722" y="3197291"/>
              <a:ext cx="2392980" cy="369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Available Hardware peak OP/s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 rot="-1140033">
              <a:off x="2034322" y="3197291"/>
              <a:ext cx="2392980" cy="369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Compiler Delivered OP/s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 rot="1140033" flipH="1">
              <a:off x="2098547" y="2071916"/>
              <a:ext cx="2392980" cy="369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Compiler delivers SOTA model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 rot="1140187" flipH="1">
              <a:off x="1101221" y="2112148"/>
              <a:ext cx="2640505" cy="369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Compute Required for SOTA model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 rot="-604" flipH="1">
              <a:off x="1062651" y="2738800"/>
              <a:ext cx="170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Product Infeasible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 rot="-604" flipH="1">
              <a:off x="5542426" y="2738725"/>
              <a:ext cx="170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595959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Product Feasible</a:t>
              </a:r>
              <a:endParaRPr sz="12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Inconsolata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Edmund Goodman</cp:lastModifiedBy>
  <cp:revision>1</cp:revision>
  <dcterms:modified xsi:type="dcterms:W3CDTF">2025-04-02T15:38:06Z</dcterms:modified>
</cp:coreProperties>
</file>