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273570" y="104034"/>
            <a:ext cx="7661099" cy="175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computer protocols, how are they verified against attacks, and how is this relevant to people today?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 descr="sampleRu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570" y="4507466"/>
            <a:ext cx="5864050" cy="22263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Shape 90" descr="identit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1974" y="1971954"/>
            <a:ext cx="4509589" cy="23328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438369" y="5005507"/>
            <a:ext cx="24199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Edmund Goodman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 descr="NeedhamSchroed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570" y="1981371"/>
            <a:ext cx="3143797" cy="23234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Shape 93"/>
          <p:cNvSpPr txBox="1"/>
          <p:nvPr/>
        </p:nvSpPr>
        <p:spPr>
          <a:xfrm rot="-5400000">
            <a:off x="6533762" y="1915885"/>
            <a:ext cx="420078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attribution: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https://imgs.xkcd.com/comics/identity.png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http://img03.deviantart.net/07ca/a/large/wallpaper/wmovie/swamp.jpg 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GOODMAN, EDMUND (UG)</cp:lastModifiedBy>
  <cp:revision>1</cp:revision>
  <dcterms:modified xsi:type="dcterms:W3CDTF">2021-05-15T01:23:45Z</dcterms:modified>
</cp:coreProperties>
</file>