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B757-E874-4ED9-922F-C342767A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646F3-8A66-41E8-9F55-77A0C3BE6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4982C-2511-415F-93D2-03182801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DB3-D71D-4C6D-9712-630F8D4DABE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C38C-2D4C-4312-9876-9F6BD1B9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F212-8F7B-48BD-8353-CEB8C3EC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50FA-2577-4918-B648-8C951324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4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3280-440B-497A-9A55-14A8DF02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47C7A-B3AC-4968-BE2B-72CC35DB8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D598-89BC-42F4-A47D-7BA10447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DB3-D71D-4C6D-9712-630F8D4DABE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A2B5-1E4A-40C6-B562-DF6B4827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1EA7D-4FF5-4312-B303-2FD8B500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50FA-2577-4918-B648-8C951324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23EE6-0B3C-4AC8-8CD2-C9E0ACE7A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00234-7332-41F9-8214-798D08D1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601D-8CCF-409F-9B6C-6239C599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DB3-D71D-4C6D-9712-630F8D4DABE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89E4-5892-48B5-B4B5-E3CFE797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4F70C-776A-4243-B4E3-64B2ACB5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50FA-2577-4918-B648-8C951324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698A-FE1A-465D-BC19-B36F0981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F372-7C9A-43A1-9F61-7F81560EB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6B54-2EDE-46F4-A951-AEF09E56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DB3-D71D-4C6D-9712-630F8D4DABE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68D38-92A9-4AE8-BF52-558973D6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2875-EA8E-4EA6-A9BE-9AD9583C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50FA-2577-4918-B648-8C951324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755F-1FEB-45A6-80E7-6CB217C9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696D-7000-4043-8652-57406404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1585-2C05-434A-B669-4DE6A342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DB3-D71D-4C6D-9712-630F8D4DABE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D06E-01ED-447A-83DE-DFB1CFCC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1B73-8BC5-4CCF-9514-8A73D432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50FA-2577-4918-B648-8C951324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5317-0672-43B1-B3E4-6FE24DE6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3F5F-CF4E-48C3-8F62-D8EE83448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6156A-4A9B-4239-BFED-0EE15324B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B7918-750D-45B3-92F2-8C089F5C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DB3-D71D-4C6D-9712-630F8D4DABE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3981-6765-4649-A60F-3287A3C1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70026-DCA1-4E06-8BFC-5CEF048F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50FA-2577-4918-B648-8C951324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24A0-5786-46C8-8E1B-FA2D2E0C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9C88-D0DB-4E53-A897-7306770DB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29E1D-A8CD-4F53-B464-C34B1029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AC5A6-A412-414B-A4C7-04EEE19D9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A472C-9731-4F71-A675-30168C439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CBF92-8D31-4A90-843F-F1D88741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DB3-D71D-4C6D-9712-630F8D4DABE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236D5-21E7-4C06-83C6-BB02C1FE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76C89-2F84-4C2F-A9B4-AE2BCFF2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50FA-2577-4918-B648-8C951324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342B-F554-4F77-A225-0C6FDAAB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B9340-3AA4-46DF-BF44-3446658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DB3-D71D-4C6D-9712-630F8D4DABE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5D8A8-31D0-4841-8519-BF1D0F06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74CB1-1956-4FAC-95BC-256B3AF5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50FA-2577-4918-B648-8C951324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BFABC-1625-425B-AE0B-19892D1A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DB3-D71D-4C6D-9712-630F8D4DABE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7A662-C372-4798-9D1E-3C681085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0152E-3F34-407B-82F6-EE450B3F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50FA-2577-4918-B648-8C951324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BD59-6C66-452B-9AEE-D64D71CF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BA12-FDEE-4BFD-9CC4-4EE40783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6ACD9-380B-4930-BA4A-9A743CD89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0E4AE-0B70-4000-A021-29B5C9B3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DB3-D71D-4C6D-9712-630F8D4DABE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E8423-C1FF-4FBC-91C4-62EB88A1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683B1-A19D-4997-9662-D839BF96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50FA-2577-4918-B648-8C951324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4344-A8C4-49C4-82F7-2E6001B2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80ED8-709E-4ACF-866B-CB074A443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D631D-3924-484E-B568-771E66286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635A3-9C23-418E-ADF9-77A40EFD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DB3-D71D-4C6D-9712-630F8D4DABE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701E4-3623-431C-9D7E-A5095165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4B27-46AD-4EAA-BC33-D90236F9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50FA-2577-4918-B648-8C951324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1750C-946A-4294-9831-F3A855C6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271AB-EFED-4A76-8E4F-F2040BCC5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A078-19C9-4372-B21F-5B2733E02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BEDB3-D71D-4C6D-9712-630F8D4DABE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CF58-E38A-483F-AAB4-7EF45E5C9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7385-9330-47B4-A8E2-F5EE29B85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50FA-2577-4918-B648-8C951324D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rotect-umbrella-water-cover-rain-14989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582CB-A823-44DE-831F-D6AEAE510FB6}"/>
              </a:ext>
            </a:extLst>
          </p:cNvPr>
          <p:cNvSpPr/>
          <p:nvPr/>
        </p:nvSpPr>
        <p:spPr>
          <a:xfrm>
            <a:off x="535853" y="290122"/>
            <a:ext cx="4941119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Coverage</a:t>
            </a:r>
            <a:r>
              <a:rPr lang="en-US" sz="54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  <a:p>
            <a:pPr algn="ctr"/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By Solar Inc.</a:t>
            </a:r>
            <a:endParaRPr lang="en-US" sz="54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F715C3D-06DC-43B9-AB11-41CA36136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560110">
            <a:off x="5476972" y="834072"/>
            <a:ext cx="6096000" cy="581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0844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Edmundo Luna Jr.</dc:creator>
  <cp:lastModifiedBy>Edmundo Luna Jr.</cp:lastModifiedBy>
  <cp:revision>3</cp:revision>
  <dcterms:created xsi:type="dcterms:W3CDTF">2019-07-16T05:38:30Z</dcterms:created>
  <dcterms:modified xsi:type="dcterms:W3CDTF">2019-07-16T06:00:03Z</dcterms:modified>
</cp:coreProperties>
</file>