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9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2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595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4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90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8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1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7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2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3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62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9" name="Rectangle 178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0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985BCF-0F14-469C-90FD-11945D074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519" y="618518"/>
            <a:ext cx="3937381" cy="20008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Práctica: Criptografía Híbrida</a:t>
            </a:r>
          </a:p>
        </p:txBody>
      </p:sp>
      <p:pic>
        <p:nvPicPr>
          <p:cNvPr id="1026" name="Picture 2" descr="Qué es la criptografía? Cómo los algoritmos mantienen la información  secreta y segura | TENDENCIAS | CSO España">
            <a:extLst>
              <a:ext uri="{FF2B5EF4-FFF2-40B4-BE49-F238E27FC236}">
                <a16:creationId xmlns:a16="http://schemas.microsoft.com/office/drawing/2014/main" id="{F6B04B85-1FDB-46B8-950C-A04C3BC44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7" r="19017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BD94343C-9D89-4BAE-B6E3-6AD158330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Alumnos: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CHACON INOSTROSA JAIME ENRIQUE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RAMIREZ OLVERA GUILLERMO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SANCHEZ MENDEZ EDMUNDO JOSUE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1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9E8B0025-ED52-4448-9A21-085AE23B3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7632" y="1488044"/>
            <a:ext cx="7977606" cy="4867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2F4EDE56-05D8-4C46-A972-CE0E1ABAF93F}"/>
              </a:ext>
            </a:extLst>
          </p:cNvPr>
          <p:cNvSpPr txBox="1"/>
          <p:nvPr/>
        </p:nvSpPr>
        <p:spPr>
          <a:xfrm>
            <a:off x="1878955" y="502265"/>
            <a:ext cx="8274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dirty="0"/>
              <a:t>CLASIFICACIÓN DE LA CRIPTOGRAFÍA</a:t>
            </a:r>
          </a:p>
        </p:txBody>
      </p:sp>
    </p:spTree>
    <p:extLst>
      <p:ext uri="{BB962C8B-B14F-4D97-AF65-F5344CB8AC3E}">
        <p14:creationId xmlns:p14="http://schemas.microsoft.com/office/powerpoint/2010/main" val="179398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7A62-07D6-42AF-BEE1-8A7EC6E1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Cifrado simétrico</a:t>
            </a:r>
          </a:p>
        </p:txBody>
      </p:sp>
      <p:pic>
        <p:nvPicPr>
          <p:cNvPr id="9" name="Marcador de contenido 8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B23807C-0922-4837-9C86-385B58925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17" y="2603977"/>
            <a:ext cx="8572789" cy="2577552"/>
          </a:xfrm>
        </p:spPr>
      </p:pic>
    </p:spTree>
    <p:extLst>
      <p:ext uri="{BB962C8B-B14F-4D97-AF65-F5344CB8AC3E}">
        <p14:creationId xmlns:p14="http://schemas.microsoft.com/office/powerpoint/2010/main" val="18293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C0A4C-32B8-49F6-A2BA-83CBA73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Cifrado Asimétrico</a:t>
            </a:r>
            <a:endParaRPr lang="es-MX" dirty="0"/>
          </a:p>
        </p:txBody>
      </p:sp>
      <p:pic>
        <p:nvPicPr>
          <p:cNvPr id="5" name="Marcador de contenido 4" descr="Texto&#10;&#10;Descripción generada automáticamente con confianza baja">
            <a:extLst>
              <a:ext uri="{FF2B5EF4-FFF2-40B4-BE49-F238E27FC236}">
                <a16:creationId xmlns:a16="http://schemas.microsoft.com/office/drawing/2014/main" id="{E037550A-60D3-4D70-9AAB-35BBFD386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17" y="2653485"/>
            <a:ext cx="8572789" cy="2606128"/>
          </a:xfrm>
        </p:spPr>
      </p:pic>
    </p:spTree>
    <p:extLst>
      <p:ext uri="{BB962C8B-B14F-4D97-AF65-F5344CB8AC3E}">
        <p14:creationId xmlns:p14="http://schemas.microsoft.com/office/powerpoint/2010/main" val="300476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08D9A4A3-120F-485E-A8F5-E3E5CE38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3961"/>
            <a:ext cx="9905998" cy="1478570"/>
          </a:xfrm>
        </p:spPr>
        <p:txBody>
          <a:bodyPr/>
          <a:lstStyle/>
          <a:p>
            <a:pPr algn="ctr"/>
            <a:r>
              <a:rPr lang="es-MX"/>
              <a:t>FIRMA DIGITAL</a:t>
            </a:r>
            <a:endParaRPr lang="es-MX" dirty="0"/>
          </a:p>
        </p:txBody>
      </p:sp>
      <p:pic>
        <p:nvPicPr>
          <p:cNvPr id="14" name="Marcador de contenido 13" descr="Diagrama&#10;&#10;Descripción generada automáticamente">
            <a:extLst>
              <a:ext uri="{FF2B5EF4-FFF2-40B4-BE49-F238E27FC236}">
                <a16:creationId xmlns:a16="http://schemas.microsoft.com/office/drawing/2014/main" id="{67F8FF28-E61E-48AE-A63F-909752EF3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190" y="2249488"/>
            <a:ext cx="7782445" cy="3541712"/>
          </a:xfrm>
        </p:spPr>
      </p:pic>
    </p:spTree>
    <p:extLst>
      <p:ext uri="{BB962C8B-B14F-4D97-AF65-F5344CB8AC3E}">
        <p14:creationId xmlns:p14="http://schemas.microsoft.com/office/powerpoint/2010/main" val="48574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438C7-E1ED-4849-8245-A4C8B2C7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s-MX" dirty="0"/>
              <a:t>Criptografía Híbrida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014184-8948-4DE5-A80A-3E2D558F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17" y="1389070"/>
            <a:ext cx="9816250" cy="453163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52B8C4E-2216-46BC-8D14-0BEB661B1FD9}"/>
              </a:ext>
            </a:extLst>
          </p:cNvPr>
          <p:cNvSpPr/>
          <p:nvPr/>
        </p:nvSpPr>
        <p:spPr>
          <a:xfrm>
            <a:off x="4026716" y="1478570"/>
            <a:ext cx="3154260" cy="4341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049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75</TotalTime>
  <Words>29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Práctica: Criptografía Híbrida</vt:lpstr>
      <vt:lpstr>Presentación de PowerPoint</vt:lpstr>
      <vt:lpstr>Cifrado simétrico</vt:lpstr>
      <vt:lpstr>Cifrado Asimétrico</vt:lpstr>
      <vt:lpstr>FIRMA DIGITAL</vt:lpstr>
      <vt:lpstr>Criptografía Híbrida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memo ramirez</dc:creator>
  <cp:lastModifiedBy>Jaime Enrique Chacon Inostrosa</cp:lastModifiedBy>
  <cp:revision>7</cp:revision>
  <dcterms:created xsi:type="dcterms:W3CDTF">2021-06-06T21:56:06Z</dcterms:created>
  <dcterms:modified xsi:type="dcterms:W3CDTF">2021-06-06T23:51:48Z</dcterms:modified>
</cp:coreProperties>
</file>