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7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E5AD-033F-4E86-A973-8378BFB13B3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AE26-4C4E-4FD5-8884-191583512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8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SGQ Virtual</dc:creator>
  <cp:lastModifiedBy>SGQ Virtual</cp:lastModifiedBy>
  <cp:revision>2</cp:revision>
  <dcterms:created xsi:type="dcterms:W3CDTF">2022-02-12T02:32:57Z</dcterms:created>
  <dcterms:modified xsi:type="dcterms:W3CDTF">2022-02-13T01:35:03Z</dcterms:modified>
</cp:coreProperties>
</file>