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0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72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87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63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4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52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01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51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89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46E1-6FDF-4733-9B33-2A0BF056F00B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2802-437F-4C99-8448-07872DF9B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7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91886" y="1255554"/>
            <a:ext cx="1736745" cy="67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Doctor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4823257" y="1236688"/>
            <a:ext cx="1736745" cy="67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Consultorio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45697" y="1298725"/>
            <a:ext cx="1736745" cy="67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10191185" y="5540289"/>
            <a:ext cx="1736745" cy="67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Citas</a:t>
            </a:r>
            <a:endParaRPr lang="es-MX" dirty="0"/>
          </a:p>
        </p:txBody>
      </p:sp>
      <p:cxnSp>
        <p:nvCxnSpPr>
          <p:cNvPr id="17" name="Conector recto 16"/>
          <p:cNvCxnSpPr>
            <a:stCxn id="6" idx="3"/>
          </p:cNvCxnSpPr>
          <p:nvPr/>
        </p:nvCxnSpPr>
        <p:spPr>
          <a:xfrm>
            <a:off x="2128631" y="1595152"/>
            <a:ext cx="718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mbo 17"/>
          <p:cNvSpPr/>
          <p:nvPr/>
        </p:nvSpPr>
        <p:spPr>
          <a:xfrm>
            <a:off x="2847516" y="1029155"/>
            <a:ext cx="1256855" cy="11319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tiene</a:t>
            </a:r>
            <a:endParaRPr lang="es-MX" sz="1600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4104371" y="1595151"/>
            <a:ext cx="718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490010" y="1576286"/>
            <a:ext cx="718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mbo 28"/>
          <p:cNvSpPr/>
          <p:nvPr/>
        </p:nvSpPr>
        <p:spPr>
          <a:xfrm>
            <a:off x="7174615" y="1010289"/>
            <a:ext cx="1256855" cy="11319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van</a:t>
            </a:r>
            <a:endParaRPr lang="es-MX" dirty="0"/>
          </a:p>
        </p:txBody>
      </p:sp>
      <p:cxnSp>
        <p:nvCxnSpPr>
          <p:cNvPr id="30" name="Conector recto 29"/>
          <p:cNvCxnSpPr/>
          <p:nvPr/>
        </p:nvCxnSpPr>
        <p:spPr>
          <a:xfrm>
            <a:off x="8431470" y="1572090"/>
            <a:ext cx="1886379" cy="2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2"/>
          </p:cNvCxnSpPr>
          <p:nvPr/>
        </p:nvCxnSpPr>
        <p:spPr>
          <a:xfrm>
            <a:off x="11014070" y="1977920"/>
            <a:ext cx="45487" cy="142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mbo 48"/>
          <p:cNvSpPr/>
          <p:nvPr/>
        </p:nvSpPr>
        <p:spPr>
          <a:xfrm>
            <a:off x="10365653" y="3376150"/>
            <a:ext cx="1418058" cy="11319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Piden</a:t>
            </a:r>
            <a:endParaRPr lang="es-MX" sz="1600" dirty="0"/>
          </a:p>
        </p:txBody>
      </p:sp>
      <p:cxnSp>
        <p:nvCxnSpPr>
          <p:cNvPr id="50" name="Conector recto 49"/>
          <p:cNvCxnSpPr>
            <a:endCxn id="9" idx="0"/>
          </p:cNvCxnSpPr>
          <p:nvPr/>
        </p:nvCxnSpPr>
        <p:spPr>
          <a:xfrm flipH="1">
            <a:off x="11059558" y="4434282"/>
            <a:ext cx="2488" cy="1106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6490010" y="5707518"/>
            <a:ext cx="1520512" cy="57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Pago</a:t>
            </a:r>
            <a:endParaRPr lang="es-MX" dirty="0"/>
          </a:p>
        </p:txBody>
      </p:sp>
      <p:sp>
        <p:nvSpPr>
          <p:cNvPr id="70" name="Rombo 69"/>
          <p:cNvSpPr/>
          <p:nvPr/>
        </p:nvSpPr>
        <p:spPr>
          <a:xfrm>
            <a:off x="7234775" y="3701395"/>
            <a:ext cx="1256855" cy="11319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van</a:t>
            </a:r>
            <a:endParaRPr lang="es-MX" dirty="0"/>
          </a:p>
        </p:txBody>
      </p:sp>
      <p:sp>
        <p:nvSpPr>
          <p:cNvPr id="75" name="Rectángulo 74"/>
          <p:cNvSpPr/>
          <p:nvPr/>
        </p:nvSpPr>
        <p:spPr>
          <a:xfrm>
            <a:off x="500002" y="5540289"/>
            <a:ext cx="1520512" cy="57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Laboratorio</a:t>
            </a:r>
            <a:endParaRPr lang="es-MX" dirty="0"/>
          </a:p>
        </p:txBody>
      </p:sp>
      <p:sp>
        <p:nvSpPr>
          <p:cNvPr id="87" name="Rombo 86"/>
          <p:cNvSpPr/>
          <p:nvPr/>
        </p:nvSpPr>
        <p:spPr>
          <a:xfrm>
            <a:off x="2386775" y="3679945"/>
            <a:ext cx="1256855" cy="11319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Resultado</a:t>
            </a:r>
            <a:endParaRPr lang="es-MX" sz="1600" dirty="0"/>
          </a:p>
        </p:txBody>
      </p:sp>
      <p:sp>
        <p:nvSpPr>
          <p:cNvPr id="89" name="Rombo 88"/>
          <p:cNvSpPr/>
          <p:nvPr/>
        </p:nvSpPr>
        <p:spPr>
          <a:xfrm>
            <a:off x="281035" y="2872026"/>
            <a:ext cx="1256855" cy="11319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manda</a:t>
            </a:r>
            <a:endParaRPr lang="es-MX" sz="1600" dirty="0"/>
          </a:p>
        </p:txBody>
      </p:sp>
      <p:cxnSp>
        <p:nvCxnSpPr>
          <p:cNvPr id="102" name="Conector recto 101"/>
          <p:cNvCxnSpPr>
            <a:endCxn id="70" idx="0"/>
          </p:cNvCxnSpPr>
          <p:nvPr/>
        </p:nvCxnSpPr>
        <p:spPr>
          <a:xfrm flipH="1">
            <a:off x="7863203" y="1977920"/>
            <a:ext cx="2282494" cy="172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endCxn id="9" idx="1"/>
          </p:cNvCxnSpPr>
          <p:nvPr/>
        </p:nvCxnSpPr>
        <p:spPr>
          <a:xfrm>
            <a:off x="8162365" y="4595638"/>
            <a:ext cx="2028820" cy="128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 flipH="1">
            <a:off x="7149588" y="4245941"/>
            <a:ext cx="98288" cy="144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mbo 111"/>
          <p:cNvSpPr/>
          <p:nvPr/>
        </p:nvSpPr>
        <p:spPr>
          <a:xfrm>
            <a:off x="4412481" y="3630058"/>
            <a:ext cx="1256855" cy="11319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Receta</a:t>
            </a:r>
            <a:endParaRPr lang="es-MX" sz="1200" dirty="0"/>
          </a:p>
        </p:txBody>
      </p:sp>
      <p:cxnSp>
        <p:nvCxnSpPr>
          <p:cNvPr id="114" name="Conector recto 113"/>
          <p:cNvCxnSpPr/>
          <p:nvPr/>
        </p:nvCxnSpPr>
        <p:spPr>
          <a:xfrm flipH="1">
            <a:off x="5405718" y="1801906"/>
            <a:ext cx="4739979" cy="214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1844553" y="1953615"/>
            <a:ext cx="2893517" cy="198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endCxn id="89" idx="0"/>
          </p:cNvCxnSpPr>
          <p:nvPr/>
        </p:nvCxnSpPr>
        <p:spPr>
          <a:xfrm>
            <a:off x="909462" y="1953615"/>
            <a:ext cx="1" cy="91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>
            <a:stCxn id="89" idx="2"/>
          </p:cNvCxnSpPr>
          <p:nvPr/>
        </p:nvCxnSpPr>
        <p:spPr>
          <a:xfrm flipH="1">
            <a:off x="909462" y="4004018"/>
            <a:ext cx="1" cy="153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75" idx="0"/>
            <a:endCxn id="87" idx="1"/>
          </p:cNvCxnSpPr>
          <p:nvPr/>
        </p:nvCxnSpPr>
        <p:spPr>
          <a:xfrm flipV="1">
            <a:off x="1260258" y="4245941"/>
            <a:ext cx="1126517" cy="12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87" idx="0"/>
            <a:endCxn id="8" idx="1"/>
          </p:cNvCxnSpPr>
          <p:nvPr/>
        </p:nvCxnSpPr>
        <p:spPr>
          <a:xfrm flipV="1">
            <a:off x="3015203" y="1638323"/>
            <a:ext cx="7130494" cy="204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4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edna guadalupe</dc:creator>
  <cp:lastModifiedBy>edna guadalupe</cp:lastModifiedBy>
  <cp:revision>4</cp:revision>
  <dcterms:created xsi:type="dcterms:W3CDTF">2018-11-11T21:19:46Z</dcterms:created>
  <dcterms:modified xsi:type="dcterms:W3CDTF">2018-11-11T22:35:01Z</dcterms:modified>
</cp:coreProperties>
</file>