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67F9B-2436-4405-8E9C-FB1F57C0E00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CB03E-276E-4C5E-BED2-B78C368D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93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CB03E-276E-4C5E-BED2-B78C368DA6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8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976969" y="295532"/>
            <a:ext cx="5684536" cy="2125871"/>
          </a:xfrm>
        </p:spPr>
        <p:txBody>
          <a:bodyPr>
            <a:normAutofit/>
          </a:bodyPr>
          <a:lstStyle/>
          <a:p>
            <a:r>
              <a:rPr lang="en-US" sz="3600" b="1" cap="none" dirty="0" smtClean="0">
                <a:solidFill>
                  <a:schemeClr val="accent6">
                    <a:lumMod val="75000"/>
                  </a:schemeClr>
                </a:solidFill>
              </a:rPr>
              <a:t>MaRvelous MaRkdowwn : A series:</a:t>
            </a:r>
            <a:r>
              <a:rPr lang="en-US" sz="3600" b="1" cap="none" dirty="0" smtClean="0"/>
              <a:t/>
            </a:r>
            <a:br>
              <a:rPr lang="en-US" sz="3600" b="1" cap="none" dirty="0" smtClean="0"/>
            </a:br>
            <a:r>
              <a:rPr lang="en-US" sz="3600" b="1" cap="none" dirty="0" smtClean="0">
                <a:solidFill>
                  <a:schemeClr val="tx1"/>
                </a:solidFill>
              </a:rPr>
              <a:t>Dynamic documentation  with R and knitr</a:t>
            </a:r>
            <a:endParaRPr lang="en-US" sz="3600" b="1" cap="none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0659011">
            <a:off x="6416278" y="2995117"/>
            <a:ext cx="4558833" cy="141206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Saturday 3</a:t>
            </a:r>
            <a:r>
              <a:rPr lang="en-US" baseline="30000" dirty="0" smtClean="0">
                <a:solidFill>
                  <a:schemeClr val="tx1"/>
                </a:solidFill>
              </a:rPr>
              <a:t>rd</a:t>
            </a:r>
            <a:r>
              <a:rPr lang="en-US" dirty="0" smtClean="0">
                <a:solidFill>
                  <a:schemeClr val="tx1"/>
                </a:solidFill>
              </a:rPr>
              <a:t> October, 2020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Time 4:00 PM Kenyan time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72" y="407964"/>
            <a:ext cx="4569256" cy="46232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17920" y="53457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57" y="4445380"/>
            <a:ext cx="1945810" cy="13915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160" y="2124777"/>
            <a:ext cx="2540125" cy="11248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33157" y="5031165"/>
            <a:ext cx="656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Edna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66987" y="1252024"/>
            <a:ext cx="119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@Jeieddy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14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54</TotalTime>
  <Words>20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Impact</vt:lpstr>
      <vt:lpstr>Main Event</vt:lpstr>
      <vt:lpstr>MaRvelous MaRkdowwn : A series: Dynamic documentation  with R and knitr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MaRvelous MaRkdowwn : A series: Dynamic documentation  with R and knitr</dc:title>
  <dc:creator>Mwenda</dc:creator>
  <cp:lastModifiedBy>Mwenda</cp:lastModifiedBy>
  <cp:revision>8</cp:revision>
  <dcterms:created xsi:type="dcterms:W3CDTF">2020-09-29T12:14:47Z</dcterms:created>
  <dcterms:modified xsi:type="dcterms:W3CDTF">2020-09-30T11:01:48Z</dcterms:modified>
</cp:coreProperties>
</file>