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0"/>
            <a:ext cx="846164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22613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Unstallables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Design Review - October 13,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Vertical and Horizontal Tail Design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Based on Statistical Tail sizing.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Treated canard as horizontal tail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 Values:   Vv =  0.013;   Vh = 0.615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Recommended</a:t>
            </a:r>
            <a:r>
              <a:rPr lang="en"/>
              <a:t> Ranges: Vv 0.02-0.04   Vh 0.5-0.7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693" y="3290100"/>
            <a:ext cx="2656257" cy="16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00" y="3290100"/>
            <a:ext cx="2605776" cy="16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35850" y="3290100"/>
            <a:ext cx="1076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443825" y="3341063"/>
            <a:ext cx="1076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165" y="1152468"/>
            <a:ext cx="2875728" cy="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602907"/>
            <a:ext cx="9144000" cy="393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963975" y="1604925"/>
            <a:ext cx="108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AOA ~= 0.0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Unstallable!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311100" y="1859725"/>
            <a:ext cx="3315000" cy="31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5" y="1840054"/>
            <a:ext cx="3935606" cy="325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600" y="0"/>
            <a:ext cx="2769400" cy="16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0" l="0" r="25378" t="4039"/>
          <a:stretch/>
        </p:blipFill>
        <p:spPr>
          <a:xfrm>
            <a:off x="4812911" y="1754325"/>
            <a:ext cx="4108515" cy="333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911675" y="2749325"/>
            <a:ext cx="1882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Canard Incidence: 0.8 degrees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454225" y="4181975"/>
            <a:ext cx="2073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Canard Incidence: 2.0 degrees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Balance @ 8 Degrees &amp; Canard Stall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91425" y="1123575"/>
            <a:ext cx="4519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wing by itself stalls at 12 degrees, CL is then 0.9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canard, plane won’t go above 8 degrees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32"/>
            <a:ext cx="9143998" cy="479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38500" y="344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Stability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8700"/>
            <a:ext cx="4469826" cy="31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441990" y="3236096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41990" y="3613345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566015" y="3455586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566015" y="3379431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775" y="1828700"/>
            <a:ext cx="3871222" cy="319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150978" y="3380930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759098" y="3380930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8715775" y="1946031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8715775" y="4815830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2600" y="20500"/>
            <a:ext cx="1619875" cy="14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381200" y="1463048"/>
            <a:ext cx="2143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Margin: 12%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98125" y="1332250"/>
            <a:ext cx="2709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Longitudinal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960775" y="1332250"/>
            <a:ext cx="2709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Lateral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345200" y="382325"/>
            <a:ext cx="8520600" cy="330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Eduardo: Lift Distribution &amp; Weight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Austin: Airfoil and Tail Design (Optimum L/D)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Kevin: Canard Cm Balance and Stall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Jenna: Stability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Dagan: Drawings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251400" y="288550"/>
            <a:ext cx="8520600" cy="5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941100" y="1118150"/>
            <a:ext cx="74637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Weight: 383g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Cruise L/D: 9.6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Cruise speed: 9.8 m/s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Minimum Speed: 7.9 m/s  </a:t>
            </a:r>
            <a:r>
              <a:rPr lang="en" sz="800"/>
              <a:t>(Also known as stall speed for inferior designs)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37875" y="621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DIMENSIONS</a:t>
            </a:r>
          </a:p>
        </p:txBody>
      </p:sp>
      <p:pic>
        <p:nvPicPr>
          <p:cNvPr descr="funits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45" y="0"/>
            <a:ext cx="71363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76" y="0"/>
            <a:ext cx="86724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WEIGHT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ortices00.gif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9" y="0"/>
            <a:ext cx="90129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9991"/>
          <a:stretch/>
        </p:blipFill>
        <p:spPr>
          <a:xfrm>
            <a:off x="82625" y="326124"/>
            <a:ext cx="8978726" cy="43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LIFT</a:t>
            </a:r>
            <a:r>
              <a:rPr lang="en">
                <a:solidFill>
                  <a:srgbClr val="FFFFFF"/>
                </a:solidFill>
              </a:rPr>
              <a:t>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02" y="0"/>
            <a:ext cx="72530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Airfoil Design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Xfoil to compare different airfoils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Chose airfoil based on lift curves and drag polars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Low drag at our design Cl 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Good stall characteristic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Target CL at 0 degrees AOA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Looked at NACA 4412, Clark Y, E211. Chose E211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e211 airfoil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5825"/>
            <a:ext cx="9144000" cy="1688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00" y="287275"/>
            <a:ext cx="2676000" cy="2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