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758" r:id="rId5"/>
    <p:sldId id="810" r:id="rId6"/>
    <p:sldId id="820" r:id="rId7"/>
    <p:sldId id="811" r:id="rId8"/>
    <p:sldId id="814" r:id="rId9"/>
    <p:sldId id="815" r:id="rId10"/>
    <p:sldId id="813" r:id="rId11"/>
    <p:sldId id="807" r:id="rId12"/>
    <p:sldId id="816" r:id="rId13"/>
    <p:sldId id="802" r:id="rId14"/>
    <p:sldId id="818" r:id="rId15"/>
    <p:sldId id="819" r:id="rId16"/>
    <p:sldId id="822" r:id="rId17"/>
    <p:sldId id="823" r:id="rId18"/>
    <p:sldId id="821" r:id="rId19"/>
    <p:sldId id="8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4CDDE52B-29A1-4E0B-9598-213BB8CE21E9}">
          <p14:sldIdLst>
            <p14:sldId id="758"/>
            <p14:sldId id="810"/>
            <p14:sldId id="820"/>
            <p14:sldId id="811"/>
            <p14:sldId id="814"/>
            <p14:sldId id="815"/>
            <p14:sldId id="813"/>
            <p14:sldId id="807"/>
            <p14:sldId id="816"/>
          </p14:sldIdLst>
        </p14:section>
        <p14:section name="nascoste" id="{EB518564-D304-497F-A437-E151DE8381CA}">
          <p14:sldIdLst>
            <p14:sldId id="802"/>
            <p14:sldId id="818"/>
            <p14:sldId id="819"/>
            <p14:sldId id="822"/>
            <p14:sldId id="823"/>
            <p14:sldId id="821"/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1799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4112" userDrawn="1">
          <p15:clr>
            <a:srgbClr val="A4A3A4"/>
          </p15:clr>
        </p15:guide>
        <p15:guide id="6" pos="3681" userDrawn="1">
          <p15:clr>
            <a:srgbClr val="A4A3A4"/>
          </p15:clr>
        </p15:guide>
        <p15:guide id="9" pos="5405" userDrawn="1">
          <p15:clr>
            <a:srgbClr val="A4A3A4"/>
          </p15:clr>
        </p15:guide>
        <p15:guide id="11" pos="7287" userDrawn="1">
          <p15:clr>
            <a:srgbClr val="A4A3A4"/>
          </p15:clr>
        </p15:guide>
        <p15:guide id="13" orient="horz" pos="1706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32"/>
    <a:srgbClr val="FF1D1D"/>
    <a:srgbClr val="4A4AFF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7711F-05A5-43B9-A9D6-619E8DC77DB5}" v="2818" dt="2021-11-29T09:22:07.805"/>
    <p1510:client id="{73819F4F-F9EA-4338-9EEF-6B1A55A9897E}" v="415" dt="2021-11-29T09:59:3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96"/>
      </p:cViewPr>
      <p:guideLst>
        <p:guide orient="horz" pos="3362"/>
        <p:guide pos="1799"/>
        <p:guide pos="506"/>
        <p:guide pos="4112"/>
        <p:guide pos="3681"/>
        <p:guide pos="5405"/>
        <p:guide pos="7287"/>
        <p:guide orient="horz" pos="1706"/>
        <p:guide pos="3840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F72C4E3-D16B-46FF-BD64-73A0985BA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A954CE-DC7F-4412-AF74-2523514A27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4C05-30EC-4DE4-8C50-EF8FE2860683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F5CF11-B677-4139-A5A2-968763A49C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E89465-7C3D-4F2F-A4B5-3604CE944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55A52-97D4-4D24-A28B-C0704E350D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36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0DBD3-62C8-423B-B291-2332E70B416C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F920E-4147-4F62-AF42-E077B8FC8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3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F920E-4147-4F62-AF42-E077B8FC8D9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7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F920E-4147-4F62-AF42-E077B8FC8D9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5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(Perché questo numero di campioni?) (La bilancia è precisa o </a:t>
            </a:r>
            <a:r>
              <a:rPr lang="it-IT" err="1"/>
              <a:t>accurata?non</a:t>
            </a:r>
            <a:r>
              <a:rPr lang="it-IT"/>
              <a:t> è di sicuro precisa e accurata non lo sappiamo)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 (perché? Per quelli statici non ci interessa perché il fenomeno che vogliamo osservare è statico e quindi non ci interessa più di tanto la frequenza. Nel caso di quelle dinamiche non possiamo permetterci di utilizzare finestre d  altro genere che rovinerebbero i dati acquisiti)</a:t>
            </a:r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F920E-4147-4F62-AF42-E077B8FC8D9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32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Le acquisizioni sono state eseguite con una finestra d’acquisizione quadrata di 30 secondi (perché? Per considerare eventuali variazioni all’interno di questo lasso temporale e mediarle fra di loro)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F920E-4147-4F62-AF42-E077B8FC8D9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0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5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F11B96-4848-463B-BC38-158C9E0AAE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649464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399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A26412-F772-4657-B9CA-8F7385BA202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2663" y="0"/>
            <a:ext cx="2616200" cy="3375025"/>
          </a:xfrm>
          <a:custGeom>
            <a:avLst/>
            <a:gdLst>
              <a:gd name="connsiteX0" fmla="*/ 0 w 2616200"/>
              <a:gd name="connsiteY0" fmla="*/ 0 h 3375025"/>
              <a:gd name="connsiteX1" fmla="*/ 2616200 w 2616200"/>
              <a:gd name="connsiteY1" fmla="*/ 0 h 3375025"/>
              <a:gd name="connsiteX2" fmla="*/ 2616200 w 2616200"/>
              <a:gd name="connsiteY2" fmla="*/ 3375025 h 3375025"/>
              <a:gd name="connsiteX3" fmla="*/ 0 w 2616200"/>
              <a:gd name="connsiteY3" fmla="*/ 3375025 h 337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200" h="3375025">
                <a:moveTo>
                  <a:pt x="0" y="0"/>
                </a:moveTo>
                <a:lnTo>
                  <a:pt x="2616200" y="0"/>
                </a:lnTo>
                <a:lnTo>
                  <a:pt x="2616200" y="3375025"/>
                </a:lnTo>
                <a:lnTo>
                  <a:pt x="0" y="3375025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E04716-AF50-4DED-B29C-EEE01806B0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79800" y="3482975"/>
            <a:ext cx="2616200" cy="3375025"/>
          </a:xfrm>
          <a:custGeom>
            <a:avLst/>
            <a:gdLst>
              <a:gd name="connsiteX0" fmla="*/ 0 w 2616200"/>
              <a:gd name="connsiteY0" fmla="*/ 0 h 3375025"/>
              <a:gd name="connsiteX1" fmla="*/ 2616200 w 2616200"/>
              <a:gd name="connsiteY1" fmla="*/ 0 h 3375025"/>
              <a:gd name="connsiteX2" fmla="*/ 2616200 w 2616200"/>
              <a:gd name="connsiteY2" fmla="*/ 3375025 h 3375025"/>
              <a:gd name="connsiteX3" fmla="*/ 0 w 2616200"/>
              <a:gd name="connsiteY3" fmla="*/ 3375025 h 337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200" h="3375025">
                <a:moveTo>
                  <a:pt x="0" y="0"/>
                </a:moveTo>
                <a:lnTo>
                  <a:pt x="2616200" y="0"/>
                </a:lnTo>
                <a:lnTo>
                  <a:pt x="2616200" y="3375025"/>
                </a:lnTo>
                <a:lnTo>
                  <a:pt x="0" y="3375025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ACD1B37-E592-4EE2-95C2-547F5283D5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76232" y="1741488"/>
            <a:ext cx="2616200" cy="3375025"/>
          </a:xfrm>
          <a:custGeom>
            <a:avLst/>
            <a:gdLst>
              <a:gd name="connsiteX0" fmla="*/ 0 w 2616200"/>
              <a:gd name="connsiteY0" fmla="*/ 0 h 3375025"/>
              <a:gd name="connsiteX1" fmla="*/ 2616200 w 2616200"/>
              <a:gd name="connsiteY1" fmla="*/ 0 h 3375025"/>
              <a:gd name="connsiteX2" fmla="*/ 2616200 w 2616200"/>
              <a:gd name="connsiteY2" fmla="*/ 3375025 h 3375025"/>
              <a:gd name="connsiteX3" fmla="*/ 0 w 2616200"/>
              <a:gd name="connsiteY3" fmla="*/ 3375025 h 337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200" h="3375025">
                <a:moveTo>
                  <a:pt x="0" y="0"/>
                </a:moveTo>
                <a:lnTo>
                  <a:pt x="2616200" y="0"/>
                </a:lnTo>
                <a:lnTo>
                  <a:pt x="2616200" y="3375025"/>
                </a:lnTo>
                <a:lnTo>
                  <a:pt x="0" y="3375025"/>
                </a:lnTo>
                <a:close/>
              </a:path>
            </a:pathLst>
          </a:custGeom>
          <a:noFill/>
          <a:effectLst>
            <a:outerShdw blurRad="977900" dist="647700" dir="5400000" algn="t" rotWithShape="0">
              <a:prstClr val="black">
                <a:alpha val="14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97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961E2A-0C49-4E66-9831-3FCB8C5CA9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74658" y="1038225"/>
            <a:ext cx="2555956" cy="4781550"/>
          </a:xfrm>
          <a:custGeom>
            <a:avLst/>
            <a:gdLst>
              <a:gd name="connsiteX0" fmla="*/ 159313 w 2555956"/>
              <a:gd name="connsiteY0" fmla="*/ 0 h 4781550"/>
              <a:gd name="connsiteX1" fmla="*/ 2396643 w 2555956"/>
              <a:gd name="connsiteY1" fmla="*/ 0 h 4781550"/>
              <a:gd name="connsiteX2" fmla="*/ 2555956 w 2555956"/>
              <a:gd name="connsiteY2" fmla="*/ 159313 h 4781550"/>
              <a:gd name="connsiteX3" fmla="*/ 2555956 w 2555956"/>
              <a:gd name="connsiteY3" fmla="*/ 4622237 h 4781550"/>
              <a:gd name="connsiteX4" fmla="*/ 2396643 w 2555956"/>
              <a:gd name="connsiteY4" fmla="*/ 4781550 h 4781550"/>
              <a:gd name="connsiteX5" fmla="*/ 159313 w 2555956"/>
              <a:gd name="connsiteY5" fmla="*/ 4781550 h 4781550"/>
              <a:gd name="connsiteX6" fmla="*/ 0 w 2555956"/>
              <a:gd name="connsiteY6" fmla="*/ 4622237 h 4781550"/>
              <a:gd name="connsiteX7" fmla="*/ 0 w 2555956"/>
              <a:gd name="connsiteY7" fmla="*/ 159313 h 4781550"/>
              <a:gd name="connsiteX8" fmla="*/ 159313 w 2555956"/>
              <a:gd name="connsiteY8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6" h="4781550">
                <a:moveTo>
                  <a:pt x="159313" y="0"/>
                </a:moveTo>
                <a:lnTo>
                  <a:pt x="2396643" y="0"/>
                </a:lnTo>
                <a:cubicBezTo>
                  <a:pt x="2484629" y="0"/>
                  <a:pt x="2555956" y="71327"/>
                  <a:pt x="2555956" y="159313"/>
                </a:cubicBezTo>
                <a:lnTo>
                  <a:pt x="2555956" y="4622237"/>
                </a:lnTo>
                <a:cubicBezTo>
                  <a:pt x="2555956" y="4710223"/>
                  <a:pt x="2484629" y="4781550"/>
                  <a:pt x="2396643" y="4781550"/>
                </a:cubicBezTo>
                <a:lnTo>
                  <a:pt x="159313" y="4781550"/>
                </a:lnTo>
                <a:cubicBezTo>
                  <a:pt x="71327" y="4781550"/>
                  <a:pt x="0" y="4710223"/>
                  <a:pt x="0" y="4622237"/>
                </a:cubicBezTo>
                <a:lnTo>
                  <a:pt x="0" y="159313"/>
                </a:lnTo>
                <a:cubicBezTo>
                  <a:pt x="0" y="71327"/>
                  <a:pt x="71327" y="0"/>
                  <a:pt x="159313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259840-7F0A-414A-9524-1EBAD524C0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18022" y="1038225"/>
            <a:ext cx="2555956" cy="4781550"/>
          </a:xfrm>
          <a:custGeom>
            <a:avLst/>
            <a:gdLst>
              <a:gd name="connsiteX0" fmla="*/ 159313 w 2555956"/>
              <a:gd name="connsiteY0" fmla="*/ 0 h 4781550"/>
              <a:gd name="connsiteX1" fmla="*/ 2396643 w 2555956"/>
              <a:gd name="connsiteY1" fmla="*/ 0 h 4781550"/>
              <a:gd name="connsiteX2" fmla="*/ 2555956 w 2555956"/>
              <a:gd name="connsiteY2" fmla="*/ 159313 h 4781550"/>
              <a:gd name="connsiteX3" fmla="*/ 2555956 w 2555956"/>
              <a:gd name="connsiteY3" fmla="*/ 4622237 h 4781550"/>
              <a:gd name="connsiteX4" fmla="*/ 2396643 w 2555956"/>
              <a:gd name="connsiteY4" fmla="*/ 4781550 h 4781550"/>
              <a:gd name="connsiteX5" fmla="*/ 159313 w 2555956"/>
              <a:gd name="connsiteY5" fmla="*/ 4781550 h 4781550"/>
              <a:gd name="connsiteX6" fmla="*/ 0 w 2555956"/>
              <a:gd name="connsiteY6" fmla="*/ 4622237 h 4781550"/>
              <a:gd name="connsiteX7" fmla="*/ 0 w 2555956"/>
              <a:gd name="connsiteY7" fmla="*/ 159313 h 4781550"/>
              <a:gd name="connsiteX8" fmla="*/ 159313 w 2555956"/>
              <a:gd name="connsiteY8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6" h="4781550">
                <a:moveTo>
                  <a:pt x="159313" y="0"/>
                </a:moveTo>
                <a:lnTo>
                  <a:pt x="2396643" y="0"/>
                </a:lnTo>
                <a:cubicBezTo>
                  <a:pt x="2484629" y="0"/>
                  <a:pt x="2555956" y="71327"/>
                  <a:pt x="2555956" y="159313"/>
                </a:cubicBezTo>
                <a:lnTo>
                  <a:pt x="2555956" y="4622237"/>
                </a:lnTo>
                <a:cubicBezTo>
                  <a:pt x="2555956" y="4710223"/>
                  <a:pt x="2484629" y="4781550"/>
                  <a:pt x="2396643" y="4781550"/>
                </a:cubicBezTo>
                <a:lnTo>
                  <a:pt x="159313" y="4781550"/>
                </a:lnTo>
                <a:cubicBezTo>
                  <a:pt x="71327" y="4781550"/>
                  <a:pt x="0" y="4710223"/>
                  <a:pt x="0" y="4622237"/>
                </a:cubicBezTo>
                <a:lnTo>
                  <a:pt x="0" y="159313"/>
                </a:lnTo>
                <a:cubicBezTo>
                  <a:pt x="0" y="71327"/>
                  <a:pt x="71327" y="0"/>
                  <a:pt x="159313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2EF0BF-9730-448D-B58B-9C9DB287D3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61386" y="1038225"/>
            <a:ext cx="2555956" cy="4781550"/>
          </a:xfrm>
          <a:custGeom>
            <a:avLst/>
            <a:gdLst>
              <a:gd name="connsiteX0" fmla="*/ 159313 w 2555956"/>
              <a:gd name="connsiteY0" fmla="*/ 0 h 4781550"/>
              <a:gd name="connsiteX1" fmla="*/ 2396643 w 2555956"/>
              <a:gd name="connsiteY1" fmla="*/ 0 h 4781550"/>
              <a:gd name="connsiteX2" fmla="*/ 2555956 w 2555956"/>
              <a:gd name="connsiteY2" fmla="*/ 159313 h 4781550"/>
              <a:gd name="connsiteX3" fmla="*/ 2555956 w 2555956"/>
              <a:gd name="connsiteY3" fmla="*/ 4622237 h 4781550"/>
              <a:gd name="connsiteX4" fmla="*/ 2396643 w 2555956"/>
              <a:gd name="connsiteY4" fmla="*/ 4781550 h 4781550"/>
              <a:gd name="connsiteX5" fmla="*/ 159313 w 2555956"/>
              <a:gd name="connsiteY5" fmla="*/ 4781550 h 4781550"/>
              <a:gd name="connsiteX6" fmla="*/ 0 w 2555956"/>
              <a:gd name="connsiteY6" fmla="*/ 4622237 h 4781550"/>
              <a:gd name="connsiteX7" fmla="*/ 0 w 2555956"/>
              <a:gd name="connsiteY7" fmla="*/ 159313 h 4781550"/>
              <a:gd name="connsiteX8" fmla="*/ 159313 w 2555956"/>
              <a:gd name="connsiteY8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956" h="4781550">
                <a:moveTo>
                  <a:pt x="159313" y="0"/>
                </a:moveTo>
                <a:lnTo>
                  <a:pt x="2396643" y="0"/>
                </a:lnTo>
                <a:cubicBezTo>
                  <a:pt x="2484629" y="0"/>
                  <a:pt x="2555956" y="71327"/>
                  <a:pt x="2555956" y="159313"/>
                </a:cubicBezTo>
                <a:lnTo>
                  <a:pt x="2555956" y="4622237"/>
                </a:lnTo>
                <a:cubicBezTo>
                  <a:pt x="2555956" y="4710223"/>
                  <a:pt x="2484629" y="4781550"/>
                  <a:pt x="2396643" y="4781550"/>
                </a:cubicBezTo>
                <a:lnTo>
                  <a:pt x="159313" y="4781550"/>
                </a:lnTo>
                <a:cubicBezTo>
                  <a:pt x="71327" y="4781550"/>
                  <a:pt x="0" y="4710223"/>
                  <a:pt x="0" y="4622237"/>
                </a:cubicBezTo>
                <a:lnTo>
                  <a:pt x="0" y="159313"/>
                </a:lnTo>
                <a:cubicBezTo>
                  <a:pt x="0" y="71327"/>
                  <a:pt x="71327" y="0"/>
                  <a:pt x="159313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2716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532217-20AA-4958-89D5-EA655553FC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24525" y="1143000"/>
            <a:ext cx="2529540" cy="4572004"/>
          </a:xfrm>
          <a:prstGeom prst="roundRect">
            <a:avLst>
              <a:gd name="adj" fmla="val 6877"/>
            </a:avLst>
          </a:prstGeom>
          <a:noFill/>
          <a:effectLst>
            <a:outerShdw blurRad="863600" dist="165100" dir="5400000" sx="96000" sy="96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FEBF10-9D0D-4031-BB40-D48324B0AA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61148" y="1143000"/>
            <a:ext cx="2529540" cy="4572004"/>
          </a:xfrm>
          <a:prstGeom prst="roundRect">
            <a:avLst>
              <a:gd name="adj" fmla="val 6877"/>
            </a:avLst>
          </a:prstGeom>
          <a:noFill/>
          <a:effectLst>
            <a:outerShdw blurRad="863600" dist="165100" dir="5400000" sx="96000" sy="96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911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99C0CE-F0C6-483F-90DB-B2C8B6C449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991B19B-86FE-44B4-A0F1-CB9BD6C31E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4000" y="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6768E64-01ED-45CD-8DE7-9135CF279A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D773895-7440-4216-AA5E-053DB1BC54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9105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891F84-A548-41E4-89A5-5CB27DDFE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64000" y="459105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CC1460E-498E-44E1-A9F2-2454D42CF6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28000" y="4591050"/>
            <a:ext cx="4064000" cy="2266950"/>
          </a:xfrm>
          <a:custGeom>
            <a:avLst/>
            <a:gdLst>
              <a:gd name="connsiteX0" fmla="*/ 0 w 4064000"/>
              <a:gd name="connsiteY0" fmla="*/ 0 h 2266950"/>
              <a:gd name="connsiteX1" fmla="*/ 4064000 w 4064000"/>
              <a:gd name="connsiteY1" fmla="*/ 0 h 2266950"/>
              <a:gd name="connsiteX2" fmla="*/ 4064000 w 4064000"/>
              <a:gd name="connsiteY2" fmla="*/ 2266950 h 2266950"/>
              <a:gd name="connsiteX3" fmla="*/ 0 w 406400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266950">
                <a:moveTo>
                  <a:pt x="0" y="0"/>
                </a:moveTo>
                <a:lnTo>
                  <a:pt x="4064000" y="0"/>
                </a:lnTo>
                <a:lnTo>
                  <a:pt x="4064000" y="2266950"/>
                </a:lnTo>
                <a:lnTo>
                  <a:pt x="0" y="2266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689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5F6490-2C43-4B74-BFFF-4FF9473508F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3864" y="2232486"/>
            <a:ext cx="1950760" cy="2393028"/>
          </a:xfrm>
          <a:custGeom>
            <a:avLst/>
            <a:gdLst>
              <a:gd name="connsiteX0" fmla="*/ 0 w 1950760"/>
              <a:gd name="connsiteY0" fmla="*/ 0 h 2393028"/>
              <a:gd name="connsiteX1" fmla="*/ 1950760 w 1950760"/>
              <a:gd name="connsiteY1" fmla="*/ 0 h 2393028"/>
              <a:gd name="connsiteX2" fmla="*/ 1950760 w 1950760"/>
              <a:gd name="connsiteY2" fmla="*/ 2393028 h 2393028"/>
              <a:gd name="connsiteX3" fmla="*/ 0 w 1950760"/>
              <a:gd name="connsiteY3" fmla="*/ 2393028 h 239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60" h="2393028">
                <a:moveTo>
                  <a:pt x="0" y="0"/>
                </a:moveTo>
                <a:lnTo>
                  <a:pt x="1950760" y="0"/>
                </a:lnTo>
                <a:lnTo>
                  <a:pt x="1950760" y="2393028"/>
                </a:lnTo>
                <a:lnTo>
                  <a:pt x="0" y="2393028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507F4AF-3143-4B83-BD65-BB8218DF5E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00751" y="1899528"/>
            <a:ext cx="2493607" cy="3058944"/>
          </a:xfrm>
          <a:custGeom>
            <a:avLst/>
            <a:gdLst>
              <a:gd name="connsiteX0" fmla="*/ 0 w 2493607"/>
              <a:gd name="connsiteY0" fmla="*/ 0 h 3058944"/>
              <a:gd name="connsiteX1" fmla="*/ 2493607 w 2493607"/>
              <a:gd name="connsiteY1" fmla="*/ 0 h 3058944"/>
              <a:gd name="connsiteX2" fmla="*/ 2493607 w 2493607"/>
              <a:gd name="connsiteY2" fmla="*/ 3058944 h 3058944"/>
              <a:gd name="connsiteX3" fmla="*/ 0 w 2493607"/>
              <a:gd name="connsiteY3" fmla="*/ 3058944 h 305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607" h="3058944">
                <a:moveTo>
                  <a:pt x="0" y="0"/>
                </a:moveTo>
                <a:lnTo>
                  <a:pt x="2493607" y="0"/>
                </a:lnTo>
                <a:lnTo>
                  <a:pt x="2493607" y="3058944"/>
                </a:lnTo>
                <a:lnTo>
                  <a:pt x="0" y="3058944"/>
                </a:lnTo>
                <a:close/>
              </a:path>
            </a:pathLst>
          </a:custGeom>
          <a:noFill/>
          <a:effectLst>
            <a:outerShdw blurRad="977900" dist="647700" dir="5400000" algn="t" rotWithShape="0">
              <a:prstClr val="black">
                <a:alpha val="14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946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796032-085E-4919-8C89-AFC53F15A4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406821" cy="6858000"/>
          </a:xfrm>
          <a:custGeom>
            <a:avLst/>
            <a:gdLst>
              <a:gd name="connsiteX0" fmla="*/ 0 w 5406821"/>
              <a:gd name="connsiteY0" fmla="*/ 0 h 6858000"/>
              <a:gd name="connsiteX1" fmla="*/ 5406821 w 5406821"/>
              <a:gd name="connsiteY1" fmla="*/ 0 h 6858000"/>
              <a:gd name="connsiteX2" fmla="*/ 5406821 w 5406821"/>
              <a:gd name="connsiteY2" fmla="*/ 6858000 h 6858000"/>
              <a:gd name="connsiteX3" fmla="*/ 0 w 54068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6821" h="6858000">
                <a:moveTo>
                  <a:pt x="0" y="0"/>
                </a:moveTo>
                <a:lnTo>
                  <a:pt x="5406821" y="0"/>
                </a:lnTo>
                <a:lnTo>
                  <a:pt x="5406821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300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7087AC-623A-4435-8CA8-F2F688FF7F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685799"/>
            <a:ext cx="10515600" cy="3733801"/>
          </a:xfrm>
          <a:custGeom>
            <a:avLst/>
            <a:gdLst>
              <a:gd name="connsiteX0" fmla="*/ 0 w 10515600"/>
              <a:gd name="connsiteY0" fmla="*/ 0 h 3733801"/>
              <a:gd name="connsiteX1" fmla="*/ 10515600 w 10515600"/>
              <a:gd name="connsiteY1" fmla="*/ 0 h 3733801"/>
              <a:gd name="connsiteX2" fmla="*/ 10515600 w 10515600"/>
              <a:gd name="connsiteY2" fmla="*/ 3733801 h 3733801"/>
              <a:gd name="connsiteX3" fmla="*/ 0 w 10515600"/>
              <a:gd name="connsiteY3" fmla="*/ 3733801 h 373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3733801">
                <a:moveTo>
                  <a:pt x="0" y="0"/>
                </a:moveTo>
                <a:lnTo>
                  <a:pt x="10515600" y="0"/>
                </a:lnTo>
                <a:lnTo>
                  <a:pt x="10515600" y="3733801"/>
                </a:lnTo>
                <a:lnTo>
                  <a:pt x="0" y="3733801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90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F951AE8-E7DE-4F8B-8561-DB8F4B78FB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0125" y="2029920"/>
            <a:ext cx="3615418" cy="1242912"/>
          </a:xfrm>
          <a:custGeom>
            <a:avLst/>
            <a:gdLst>
              <a:gd name="connsiteX0" fmla="*/ 0 w 3615418"/>
              <a:gd name="connsiteY0" fmla="*/ 0 h 1242912"/>
              <a:gd name="connsiteX1" fmla="*/ 3615418 w 3615418"/>
              <a:gd name="connsiteY1" fmla="*/ 0 h 1242912"/>
              <a:gd name="connsiteX2" fmla="*/ 3615418 w 3615418"/>
              <a:gd name="connsiteY2" fmla="*/ 1242912 h 1242912"/>
              <a:gd name="connsiteX3" fmla="*/ 0 w 3615418"/>
              <a:gd name="connsiteY3" fmla="*/ 1242912 h 12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418" h="1242912">
                <a:moveTo>
                  <a:pt x="0" y="0"/>
                </a:moveTo>
                <a:lnTo>
                  <a:pt x="3615418" y="0"/>
                </a:lnTo>
                <a:lnTo>
                  <a:pt x="3615418" y="1242912"/>
                </a:lnTo>
                <a:lnTo>
                  <a:pt x="0" y="124291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5E632B8-A16C-44EF-A260-0076D9D021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61764" y="3372321"/>
            <a:ext cx="3615418" cy="1242912"/>
          </a:xfrm>
          <a:custGeom>
            <a:avLst/>
            <a:gdLst>
              <a:gd name="connsiteX0" fmla="*/ 0 w 3615418"/>
              <a:gd name="connsiteY0" fmla="*/ 0 h 1242912"/>
              <a:gd name="connsiteX1" fmla="*/ 3615418 w 3615418"/>
              <a:gd name="connsiteY1" fmla="*/ 0 h 1242912"/>
              <a:gd name="connsiteX2" fmla="*/ 3615418 w 3615418"/>
              <a:gd name="connsiteY2" fmla="*/ 1242912 h 1242912"/>
              <a:gd name="connsiteX3" fmla="*/ 0 w 3615418"/>
              <a:gd name="connsiteY3" fmla="*/ 1242912 h 12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418" h="1242912">
                <a:moveTo>
                  <a:pt x="0" y="0"/>
                </a:moveTo>
                <a:lnTo>
                  <a:pt x="3615418" y="0"/>
                </a:lnTo>
                <a:lnTo>
                  <a:pt x="3615418" y="1242912"/>
                </a:lnTo>
                <a:lnTo>
                  <a:pt x="0" y="124291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55560D1-EE68-4D8F-B13E-291A373FB8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00125" y="4715373"/>
            <a:ext cx="3615418" cy="1242912"/>
          </a:xfrm>
          <a:custGeom>
            <a:avLst/>
            <a:gdLst>
              <a:gd name="connsiteX0" fmla="*/ 0 w 3615418"/>
              <a:gd name="connsiteY0" fmla="*/ 0 h 1242912"/>
              <a:gd name="connsiteX1" fmla="*/ 3615418 w 3615418"/>
              <a:gd name="connsiteY1" fmla="*/ 0 h 1242912"/>
              <a:gd name="connsiteX2" fmla="*/ 3615418 w 3615418"/>
              <a:gd name="connsiteY2" fmla="*/ 1242912 h 1242912"/>
              <a:gd name="connsiteX3" fmla="*/ 0 w 3615418"/>
              <a:gd name="connsiteY3" fmla="*/ 1242912 h 12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418" h="1242912">
                <a:moveTo>
                  <a:pt x="0" y="0"/>
                </a:moveTo>
                <a:lnTo>
                  <a:pt x="3615418" y="0"/>
                </a:lnTo>
                <a:lnTo>
                  <a:pt x="3615418" y="1242912"/>
                </a:lnTo>
                <a:lnTo>
                  <a:pt x="0" y="124291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84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8F36E5-DF05-48C1-85A6-C77C3D006D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01171" y="0"/>
            <a:ext cx="7590829" cy="5575950"/>
          </a:xfrm>
          <a:custGeom>
            <a:avLst/>
            <a:gdLst>
              <a:gd name="connsiteX0" fmla="*/ 0 w 7590829"/>
              <a:gd name="connsiteY0" fmla="*/ 0 h 5575950"/>
              <a:gd name="connsiteX1" fmla="*/ 7590829 w 7590829"/>
              <a:gd name="connsiteY1" fmla="*/ 0 h 5575950"/>
              <a:gd name="connsiteX2" fmla="*/ 7590829 w 7590829"/>
              <a:gd name="connsiteY2" fmla="*/ 5575950 h 5575950"/>
              <a:gd name="connsiteX3" fmla="*/ 0 w 7590829"/>
              <a:gd name="connsiteY3" fmla="*/ 5575950 h 55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0829" h="5575950">
                <a:moveTo>
                  <a:pt x="0" y="0"/>
                </a:moveTo>
                <a:lnTo>
                  <a:pt x="7590829" y="0"/>
                </a:lnTo>
                <a:lnTo>
                  <a:pt x="7590829" y="5575950"/>
                </a:lnTo>
                <a:lnTo>
                  <a:pt x="0" y="557595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66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725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23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8264C-0086-4C4B-9D3E-8DD0C3C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7546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02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74926C-DFFE-4FA5-AFAC-4CD538D7729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05967" y="4003942"/>
            <a:ext cx="3808236" cy="2072642"/>
          </a:xfrm>
          <a:custGeom>
            <a:avLst/>
            <a:gdLst>
              <a:gd name="connsiteX0" fmla="*/ 0 w 3808236"/>
              <a:gd name="connsiteY0" fmla="*/ 0 h 2072642"/>
              <a:gd name="connsiteX1" fmla="*/ 3808236 w 3808236"/>
              <a:gd name="connsiteY1" fmla="*/ 0 h 2072642"/>
              <a:gd name="connsiteX2" fmla="*/ 3808236 w 3808236"/>
              <a:gd name="connsiteY2" fmla="*/ 2072642 h 2072642"/>
              <a:gd name="connsiteX3" fmla="*/ 0 w 3808236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236" h="2072642">
                <a:moveTo>
                  <a:pt x="0" y="0"/>
                </a:moveTo>
                <a:lnTo>
                  <a:pt x="3808236" y="0"/>
                </a:lnTo>
                <a:lnTo>
                  <a:pt x="3808236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663603-06E7-47C9-AE53-73790E11BE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5967" y="4003942"/>
            <a:ext cx="3808236" cy="2072642"/>
          </a:xfrm>
          <a:custGeom>
            <a:avLst/>
            <a:gdLst>
              <a:gd name="connsiteX0" fmla="*/ 0 w 3808236"/>
              <a:gd name="connsiteY0" fmla="*/ 0 h 2072642"/>
              <a:gd name="connsiteX1" fmla="*/ 3808236 w 3808236"/>
              <a:gd name="connsiteY1" fmla="*/ 0 h 2072642"/>
              <a:gd name="connsiteX2" fmla="*/ 3808236 w 3808236"/>
              <a:gd name="connsiteY2" fmla="*/ 2072642 h 2072642"/>
              <a:gd name="connsiteX3" fmla="*/ 0 w 3808236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236" h="2072642">
                <a:moveTo>
                  <a:pt x="0" y="0"/>
                </a:moveTo>
                <a:lnTo>
                  <a:pt x="3808236" y="0"/>
                </a:lnTo>
                <a:lnTo>
                  <a:pt x="3808236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6D46ED-B9D1-4A9D-829B-98150A9877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37557" y="781414"/>
            <a:ext cx="1848474" cy="2072642"/>
          </a:xfrm>
          <a:custGeom>
            <a:avLst/>
            <a:gdLst>
              <a:gd name="connsiteX0" fmla="*/ 0 w 1848474"/>
              <a:gd name="connsiteY0" fmla="*/ 0 h 2072642"/>
              <a:gd name="connsiteX1" fmla="*/ 1848474 w 1848474"/>
              <a:gd name="connsiteY1" fmla="*/ 0 h 2072642"/>
              <a:gd name="connsiteX2" fmla="*/ 1848474 w 1848474"/>
              <a:gd name="connsiteY2" fmla="*/ 2072642 h 2072642"/>
              <a:gd name="connsiteX3" fmla="*/ 0 w 1848474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8474" h="2072642">
                <a:moveTo>
                  <a:pt x="0" y="0"/>
                </a:moveTo>
                <a:lnTo>
                  <a:pt x="1848474" y="0"/>
                </a:lnTo>
                <a:lnTo>
                  <a:pt x="1848474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0A45C4-768E-4E22-81AC-EFBCB504EC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77799" y="781414"/>
            <a:ext cx="1848474" cy="2072642"/>
          </a:xfrm>
          <a:custGeom>
            <a:avLst/>
            <a:gdLst>
              <a:gd name="connsiteX0" fmla="*/ 0 w 1848474"/>
              <a:gd name="connsiteY0" fmla="*/ 0 h 2072642"/>
              <a:gd name="connsiteX1" fmla="*/ 1848474 w 1848474"/>
              <a:gd name="connsiteY1" fmla="*/ 0 h 2072642"/>
              <a:gd name="connsiteX2" fmla="*/ 1848474 w 1848474"/>
              <a:gd name="connsiteY2" fmla="*/ 2072642 h 2072642"/>
              <a:gd name="connsiteX3" fmla="*/ 0 w 1848474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8474" h="2072642">
                <a:moveTo>
                  <a:pt x="0" y="0"/>
                </a:moveTo>
                <a:lnTo>
                  <a:pt x="1848474" y="0"/>
                </a:lnTo>
                <a:lnTo>
                  <a:pt x="1848474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C566EA-F0A2-4095-B025-1067AE369F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77779" y="781414"/>
            <a:ext cx="3808236" cy="2072642"/>
          </a:xfrm>
          <a:custGeom>
            <a:avLst/>
            <a:gdLst>
              <a:gd name="connsiteX0" fmla="*/ 0 w 3808236"/>
              <a:gd name="connsiteY0" fmla="*/ 0 h 2072642"/>
              <a:gd name="connsiteX1" fmla="*/ 3808236 w 3808236"/>
              <a:gd name="connsiteY1" fmla="*/ 0 h 2072642"/>
              <a:gd name="connsiteX2" fmla="*/ 3808236 w 3808236"/>
              <a:gd name="connsiteY2" fmla="*/ 2072642 h 2072642"/>
              <a:gd name="connsiteX3" fmla="*/ 0 w 3808236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236" h="2072642">
                <a:moveTo>
                  <a:pt x="0" y="0"/>
                </a:moveTo>
                <a:lnTo>
                  <a:pt x="3808236" y="0"/>
                </a:lnTo>
                <a:lnTo>
                  <a:pt x="3808236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A33D15-A431-49FA-8AD1-794F45A234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05967" y="4003942"/>
            <a:ext cx="1848474" cy="2072642"/>
          </a:xfrm>
          <a:custGeom>
            <a:avLst/>
            <a:gdLst>
              <a:gd name="connsiteX0" fmla="*/ 0 w 1848474"/>
              <a:gd name="connsiteY0" fmla="*/ 0 h 2072642"/>
              <a:gd name="connsiteX1" fmla="*/ 1848474 w 1848474"/>
              <a:gd name="connsiteY1" fmla="*/ 0 h 2072642"/>
              <a:gd name="connsiteX2" fmla="*/ 1848474 w 1848474"/>
              <a:gd name="connsiteY2" fmla="*/ 2072642 h 2072642"/>
              <a:gd name="connsiteX3" fmla="*/ 0 w 1848474"/>
              <a:gd name="connsiteY3" fmla="*/ 2072642 h 207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8474" h="2072642">
                <a:moveTo>
                  <a:pt x="0" y="0"/>
                </a:moveTo>
                <a:lnTo>
                  <a:pt x="1848474" y="0"/>
                </a:lnTo>
                <a:lnTo>
                  <a:pt x="1848474" y="2072642"/>
                </a:lnTo>
                <a:lnTo>
                  <a:pt x="0" y="2072642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AD2B4-0B3B-4391-86BD-B284998D1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8639E3-AA72-4076-BA70-91AD67E94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0E9D8C-9375-425B-801C-9FD38069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E1A2-FCB7-42FD-AE9F-B344D37064BE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6AE105-448D-4030-AEF2-3414DBA2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4BBA9-F0B2-49EA-8AA7-C1EFDC8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09DD-976B-45D4-A7CE-62B3554667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560F75-51ED-4A88-AAF0-2D842CE895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0700000">
            <a:off x="-267934" y="5158673"/>
            <a:ext cx="4373551" cy="2462149"/>
          </a:xfrm>
          <a:noFill/>
          <a:effectLst>
            <a:outerShdw blurRad="1231900" dist="596900" dir="5400000" sx="97000" sy="97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1C9B8E6-35F0-4827-9731-6E403EBDD4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900000">
            <a:off x="8093213" y="5158673"/>
            <a:ext cx="4373551" cy="2462149"/>
          </a:xfrm>
          <a:noFill/>
          <a:effectLst>
            <a:outerShdw blurRad="1231900" dist="596900" dir="5400000" sx="97000" sy="97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B33C69C-5E51-47EE-9999-062E486B6C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80441" y="3873738"/>
            <a:ext cx="6231118" cy="3507891"/>
          </a:xfrm>
          <a:noFill/>
          <a:effectLst>
            <a:outerShdw blurRad="1231900" dist="596900" dir="5400000" sx="97000" sy="97000" algn="t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9133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E90C69-0DA6-49F4-95CE-BB20C77399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1" y="1536702"/>
            <a:ext cx="5638799" cy="3784596"/>
          </a:xfrm>
          <a:custGeom>
            <a:avLst/>
            <a:gdLst>
              <a:gd name="connsiteX0" fmla="*/ 0 w 5638799"/>
              <a:gd name="connsiteY0" fmla="*/ 0 h 3784596"/>
              <a:gd name="connsiteX1" fmla="*/ 5638799 w 5638799"/>
              <a:gd name="connsiteY1" fmla="*/ 0 h 3784596"/>
              <a:gd name="connsiteX2" fmla="*/ 5638799 w 5638799"/>
              <a:gd name="connsiteY2" fmla="*/ 3784596 h 3784596"/>
              <a:gd name="connsiteX3" fmla="*/ 0 w 5638799"/>
              <a:gd name="connsiteY3" fmla="*/ 3784596 h 37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799" h="3784596">
                <a:moveTo>
                  <a:pt x="0" y="0"/>
                </a:moveTo>
                <a:lnTo>
                  <a:pt x="5638799" y="0"/>
                </a:lnTo>
                <a:lnTo>
                  <a:pt x="5638799" y="3784596"/>
                </a:lnTo>
                <a:lnTo>
                  <a:pt x="0" y="3784596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22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E6C68-C613-4BFB-8DC7-F83190ED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9276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81125B-F925-46AD-A25D-B175798E29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38276" y="944921"/>
            <a:ext cx="6530626" cy="2341203"/>
          </a:xfrm>
          <a:custGeom>
            <a:avLst/>
            <a:gdLst>
              <a:gd name="connsiteX0" fmla="*/ 2359784 w 5600699"/>
              <a:gd name="connsiteY0" fmla="*/ 453020 h 2007828"/>
              <a:gd name="connsiteX1" fmla="*/ 2108106 w 5600699"/>
              <a:gd name="connsiteY1" fmla="*/ 595637 h 2007828"/>
              <a:gd name="connsiteX2" fmla="*/ 2043788 w 5600699"/>
              <a:gd name="connsiteY2" fmla="*/ 1001118 h 2007828"/>
              <a:gd name="connsiteX3" fmla="*/ 2108106 w 5600699"/>
              <a:gd name="connsiteY3" fmla="*/ 1410792 h 2007828"/>
              <a:gd name="connsiteX4" fmla="*/ 2359784 w 5600699"/>
              <a:gd name="connsiteY4" fmla="*/ 1554808 h 2007828"/>
              <a:gd name="connsiteX5" fmla="*/ 2607267 w 5600699"/>
              <a:gd name="connsiteY5" fmla="*/ 1410792 h 2007828"/>
              <a:gd name="connsiteX6" fmla="*/ 2670186 w 5600699"/>
              <a:gd name="connsiteY6" fmla="*/ 1001118 h 2007828"/>
              <a:gd name="connsiteX7" fmla="*/ 2607267 w 5600699"/>
              <a:gd name="connsiteY7" fmla="*/ 594239 h 2007828"/>
              <a:gd name="connsiteX8" fmla="*/ 2359784 w 5600699"/>
              <a:gd name="connsiteY8" fmla="*/ 453020 h 2007828"/>
              <a:gd name="connsiteX9" fmla="*/ 4800924 w 5600699"/>
              <a:gd name="connsiteY9" fmla="*/ 30761 h 2007828"/>
              <a:gd name="connsiteX10" fmla="*/ 5600699 w 5600699"/>
              <a:gd name="connsiteY10" fmla="*/ 30761 h 2007828"/>
              <a:gd name="connsiteX11" fmla="*/ 5600699 w 5600699"/>
              <a:gd name="connsiteY11" fmla="*/ 2007828 h 2007828"/>
              <a:gd name="connsiteX12" fmla="*/ 5097344 w 5600699"/>
              <a:gd name="connsiteY12" fmla="*/ 2007828 h 2007828"/>
              <a:gd name="connsiteX13" fmla="*/ 5097344 w 5600699"/>
              <a:gd name="connsiteY13" fmla="*/ 478188 h 2007828"/>
              <a:gd name="connsiteX14" fmla="*/ 4800924 w 5600699"/>
              <a:gd name="connsiteY14" fmla="*/ 478188 h 2007828"/>
              <a:gd name="connsiteX15" fmla="*/ 4043489 w 5600699"/>
              <a:gd name="connsiteY15" fmla="*/ 8390 h 2007828"/>
              <a:gd name="connsiteX16" fmla="*/ 4528668 w 5600699"/>
              <a:gd name="connsiteY16" fmla="*/ 170582 h 2007828"/>
              <a:gd name="connsiteX17" fmla="*/ 4692258 w 5600699"/>
              <a:gd name="connsiteY17" fmla="*/ 592841 h 2007828"/>
              <a:gd name="connsiteX18" fmla="*/ 4471341 w 5600699"/>
              <a:gd name="connsiteY18" fmla="*/ 1156320 h 2007828"/>
              <a:gd name="connsiteX19" fmla="*/ 3942818 w 5600699"/>
              <a:gd name="connsiteY19" fmla="*/ 1621923 h 2007828"/>
              <a:gd name="connsiteX20" fmla="*/ 4723019 w 5600699"/>
              <a:gd name="connsiteY20" fmla="*/ 1621923 h 2007828"/>
              <a:gd name="connsiteX21" fmla="*/ 4723019 w 5600699"/>
              <a:gd name="connsiteY21" fmla="*/ 2007828 h 2007828"/>
              <a:gd name="connsiteX22" fmla="*/ 3313625 w 5600699"/>
              <a:gd name="connsiteY22" fmla="*/ 2007828 h 2007828"/>
              <a:gd name="connsiteX23" fmla="*/ 3313625 w 5600699"/>
              <a:gd name="connsiteY23" fmla="*/ 1649887 h 2007828"/>
              <a:gd name="connsiteX24" fmla="*/ 4202885 w 5600699"/>
              <a:gd name="connsiteY24" fmla="*/ 640380 h 2007828"/>
              <a:gd name="connsiteX25" fmla="*/ 4004340 w 5600699"/>
              <a:gd name="connsiteY25" fmla="*/ 411074 h 2007828"/>
              <a:gd name="connsiteX26" fmla="*/ 3840749 w 5600699"/>
              <a:gd name="connsiteY26" fmla="*/ 489374 h 2007828"/>
              <a:gd name="connsiteX27" fmla="*/ 3783422 w 5600699"/>
              <a:gd name="connsiteY27" fmla="*/ 732662 h 2007828"/>
              <a:gd name="connsiteX28" fmla="*/ 3316421 w 5600699"/>
              <a:gd name="connsiteY28" fmla="*/ 732662 h 2007828"/>
              <a:gd name="connsiteX29" fmla="*/ 3534541 w 5600699"/>
              <a:gd name="connsiteY29" fmla="*/ 190157 h 2007828"/>
              <a:gd name="connsiteX30" fmla="*/ 4043489 w 5600699"/>
              <a:gd name="connsiteY30" fmla="*/ 8390 h 2007828"/>
              <a:gd name="connsiteX31" fmla="*/ 729865 w 5600699"/>
              <a:gd name="connsiteY31" fmla="*/ 8390 h 2007828"/>
              <a:gd name="connsiteX32" fmla="*/ 1215044 w 5600699"/>
              <a:gd name="connsiteY32" fmla="*/ 170582 h 2007828"/>
              <a:gd name="connsiteX33" fmla="*/ 1378634 w 5600699"/>
              <a:gd name="connsiteY33" fmla="*/ 592841 h 2007828"/>
              <a:gd name="connsiteX34" fmla="*/ 1157717 w 5600699"/>
              <a:gd name="connsiteY34" fmla="*/ 1156320 h 2007828"/>
              <a:gd name="connsiteX35" fmla="*/ 629194 w 5600699"/>
              <a:gd name="connsiteY35" fmla="*/ 1621923 h 2007828"/>
              <a:gd name="connsiteX36" fmla="*/ 1409395 w 5600699"/>
              <a:gd name="connsiteY36" fmla="*/ 1621923 h 2007828"/>
              <a:gd name="connsiteX37" fmla="*/ 1409395 w 5600699"/>
              <a:gd name="connsiteY37" fmla="*/ 2007828 h 2007828"/>
              <a:gd name="connsiteX38" fmla="*/ 0 w 5600699"/>
              <a:gd name="connsiteY38" fmla="*/ 2007828 h 2007828"/>
              <a:gd name="connsiteX39" fmla="*/ 0 w 5600699"/>
              <a:gd name="connsiteY39" fmla="*/ 1649887 h 2007828"/>
              <a:gd name="connsiteX40" fmla="*/ 889261 w 5600699"/>
              <a:gd name="connsiteY40" fmla="*/ 640380 h 2007828"/>
              <a:gd name="connsiteX41" fmla="*/ 690716 w 5600699"/>
              <a:gd name="connsiteY41" fmla="*/ 411074 h 2007828"/>
              <a:gd name="connsiteX42" fmla="*/ 527125 w 5600699"/>
              <a:gd name="connsiteY42" fmla="*/ 489374 h 2007828"/>
              <a:gd name="connsiteX43" fmla="*/ 469798 w 5600699"/>
              <a:gd name="connsiteY43" fmla="*/ 732662 h 2007828"/>
              <a:gd name="connsiteX44" fmla="*/ 2797 w 5600699"/>
              <a:gd name="connsiteY44" fmla="*/ 732662 h 2007828"/>
              <a:gd name="connsiteX45" fmla="*/ 220917 w 5600699"/>
              <a:gd name="connsiteY45" fmla="*/ 190157 h 2007828"/>
              <a:gd name="connsiteX46" fmla="*/ 729865 w 5600699"/>
              <a:gd name="connsiteY46" fmla="*/ 8390 h 2007828"/>
              <a:gd name="connsiteX47" fmla="*/ 2359784 w 5600699"/>
              <a:gd name="connsiteY47" fmla="*/ 0 h 2007828"/>
              <a:gd name="connsiteX48" fmla="*/ 2956819 w 5600699"/>
              <a:gd name="connsiteY48" fmla="*/ 269854 h 2007828"/>
              <a:gd name="connsiteX49" fmla="*/ 3145577 w 5600699"/>
              <a:gd name="connsiteY49" fmla="*/ 1001118 h 2007828"/>
              <a:gd name="connsiteX50" fmla="*/ 2956819 w 5600699"/>
              <a:gd name="connsiteY50" fmla="*/ 1736576 h 2007828"/>
              <a:gd name="connsiteX51" fmla="*/ 2359784 w 5600699"/>
              <a:gd name="connsiteY51" fmla="*/ 2007828 h 2007828"/>
              <a:gd name="connsiteX52" fmla="*/ 1761350 w 5600699"/>
              <a:gd name="connsiteY52" fmla="*/ 1736576 h 2007828"/>
              <a:gd name="connsiteX53" fmla="*/ 1573990 w 5600699"/>
              <a:gd name="connsiteY53" fmla="*/ 1001118 h 2007828"/>
              <a:gd name="connsiteX54" fmla="*/ 1761350 w 5600699"/>
              <a:gd name="connsiteY54" fmla="*/ 269854 h 2007828"/>
              <a:gd name="connsiteX55" fmla="*/ 2359784 w 5600699"/>
              <a:gd name="connsiteY55" fmla="*/ 0 h 200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600699" h="2007828">
                <a:moveTo>
                  <a:pt x="2359784" y="453020"/>
                </a:moveTo>
                <a:cubicBezTo>
                  <a:pt x="2234877" y="453020"/>
                  <a:pt x="2150984" y="500559"/>
                  <a:pt x="2108106" y="595637"/>
                </a:cubicBezTo>
                <a:cubicBezTo>
                  <a:pt x="2065228" y="690715"/>
                  <a:pt x="2043788" y="825876"/>
                  <a:pt x="2043788" y="1001118"/>
                </a:cubicBezTo>
                <a:cubicBezTo>
                  <a:pt x="2043788" y="1178224"/>
                  <a:pt x="2065228" y="1314782"/>
                  <a:pt x="2108106" y="1410792"/>
                </a:cubicBezTo>
                <a:cubicBezTo>
                  <a:pt x="2150984" y="1506803"/>
                  <a:pt x="2234877" y="1554808"/>
                  <a:pt x="2359784" y="1554808"/>
                </a:cubicBezTo>
                <a:cubicBezTo>
                  <a:pt x="2482826" y="1554808"/>
                  <a:pt x="2565321" y="1506803"/>
                  <a:pt x="2607267" y="1410792"/>
                </a:cubicBezTo>
                <a:cubicBezTo>
                  <a:pt x="2649213" y="1314782"/>
                  <a:pt x="2670186" y="1178224"/>
                  <a:pt x="2670186" y="1001118"/>
                </a:cubicBezTo>
                <a:cubicBezTo>
                  <a:pt x="2670186" y="824011"/>
                  <a:pt x="2649213" y="688385"/>
                  <a:pt x="2607267" y="594239"/>
                </a:cubicBezTo>
                <a:cubicBezTo>
                  <a:pt x="2565321" y="500092"/>
                  <a:pt x="2482826" y="453020"/>
                  <a:pt x="2359784" y="453020"/>
                </a:cubicBezTo>
                <a:close/>
                <a:moveTo>
                  <a:pt x="4800924" y="30761"/>
                </a:moveTo>
                <a:lnTo>
                  <a:pt x="5600699" y="30761"/>
                </a:lnTo>
                <a:lnTo>
                  <a:pt x="5600699" y="2007828"/>
                </a:lnTo>
                <a:lnTo>
                  <a:pt x="5097344" y="2007828"/>
                </a:lnTo>
                <a:lnTo>
                  <a:pt x="5097344" y="478188"/>
                </a:lnTo>
                <a:lnTo>
                  <a:pt x="4800924" y="478188"/>
                </a:lnTo>
                <a:close/>
                <a:moveTo>
                  <a:pt x="4043489" y="8390"/>
                </a:moveTo>
                <a:cubicBezTo>
                  <a:pt x="4257881" y="8390"/>
                  <a:pt x="4419607" y="62454"/>
                  <a:pt x="4528668" y="170582"/>
                </a:cubicBezTo>
                <a:cubicBezTo>
                  <a:pt x="4637729" y="278710"/>
                  <a:pt x="4692258" y="419464"/>
                  <a:pt x="4692258" y="592841"/>
                </a:cubicBezTo>
                <a:cubicBezTo>
                  <a:pt x="4692258" y="784862"/>
                  <a:pt x="4618619" y="972688"/>
                  <a:pt x="4471341" y="1156320"/>
                </a:cubicBezTo>
                <a:cubicBezTo>
                  <a:pt x="4324063" y="1339951"/>
                  <a:pt x="4147889" y="1495152"/>
                  <a:pt x="3942818" y="1621923"/>
                </a:cubicBezTo>
                <a:lnTo>
                  <a:pt x="4723019" y="1621923"/>
                </a:lnTo>
                <a:lnTo>
                  <a:pt x="4723019" y="2007828"/>
                </a:lnTo>
                <a:lnTo>
                  <a:pt x="3313625" y="2007828"/>
                </a:lnTo>
                <a:lnTo>
                  <a:pt x="3313625" y="1649887"/>
                </a:lnTo>
                <a:cubicBezTo>
                  <a:pt x="3906465" y="1226696"/>
                  <a:pt x="4202885" y="890193"/>
                  <a:pt x="4202885" y="640380"/>
                </a:cubicBezTo>
                <a:cubicBezTo>
                  <a:pt x="4202885" y="487510"/>
                  <a:pt x="4136703" y="411074"/>
                  <a:pt x="4004340" y="411074"/>
                </a:cubicBezTo>
                <a:cubicBezTo>
                  <a:pt x="3929768" y="411074"/>
                  <a:pt x="3875238" y="437174"/>
                  <a:pt x="3840749" y="489374"/>
                </a:cubicBezTo>
                <a:cubicBezTo>
                  <a:pt x="3806259" y="541574"/>
                  <a:pt x="3787150" y="622669"/>
                  <a:pt x="3783422" y="732662"/>
                </a:cubicBezTo>
                <a:lnTo>
                  <a:pt x="3316421" y="732662"/>
                </a:lnTo>
                <a:cubicBezTo>
                  <a:pt x="3327606" y="492170"/>
                  <a:pt x="3400313" y="311335"/>
                  <a:pt x="3534541" y="190157"/>
                </a:cubicBezTo>
                <a:cubicBezTo>
                  <a:pt x="3668769" y="68979"/>
                  <a:pt x="3838419" y="8390"/>
                  <a:pt x="4043489" y="8390"/>
                </a:cubicBezTo>
                <a:close/>
                <a:moveTo>
                  <a:pt x="729865" y="8390"/>
                </a:moveTo>
                <a:cubicBezTo>
                  <a:pt x="944257" y="8390"/>
                  <a:pt x="1105983" y="62454"/>
                  <a:pt x="1215044" y="170582"/>
                </a:cubicBezTo>
                <a:cubicBezTo>
                  <a:pt x="1324104" y="278710"/>
                  <a:pt x="1378634" y="419464"/>
                  <a:pt x="1378634" y="592841"/>
                </a:cubicBezTo>
                <a:cubicBezTo>
                  <a:pt x="1378634" y="784862"/>
                  <a:pt x="1304995" y="972688"/>
                  <a:pt x="1157717" y="1156320"/>
                </a:cubicBezTo>
                <a:cubicBezTo>
                  <a:pt x="1010439" y="1339951"/>
                  <a:pt x="834265" y="1495152"/>
                  <a:pt x="629194" y="1621923"/>
                </a:cubicBezTo>
                <a:lnTo>
                  <a:pt x="1409395" y="1621923"/>
                </a:lnTo>
                <a:lnTo>
                  <a:pt x="1409395" y="2007828"/>
                </a:lnTo>
                <a:lnTo>
                  <a:pt x="0" y="2007828"/>
                </a:lnTo>
                <a:lnTo>
                  <a:pt x="0" y="1649887"/>
                </a:lnTo>
                <a:cubicBezTo>
                  <a:pt x="592841" y="1226696"/>
                  <a:pt x="889261" y="890193"/>
                  <a:pt x="889261" y="640380"/>
                </a:cubicBezTo>
                <a:cubicBezTo>
                  <a:pt x="889261" y="487510"/>
                  <a:pt x="823079" y="411074"/>
                  <a:pt x="690716" y="411074"/>
                </a:cubicBezTo>
                <a:cubicBezTo>
                  <a:pt x="616145" y="411074"/>
                  <a:pt x="561615" y="437174"/>
                  <a:pt x="527125" y="489374"/>
                </a:cubicBezTo>
                <a:cubicBezTo>
                  <a:pt x="492636" y="541574"/>
                  <a:pt x="473527" y="622669"/>
                  <a:pt x="469798" y="732662"/>
                </a:cubicBezTo>
                <a:lnTo>
                  <a:pt x="2797" y="732662"/>
                </a:lnTo>
                <a:cubicBezTo>
                  <a:pt x="13983" y="492170"/>
                  <a:pt x="86689" y="311335"/>
                  <a:pt x="220917" y="190157"/>
                </a:cubicBezTo>
                <a:cubicBezTo>
                  <a:pt x="355146" y="68979"/>
                  <a:pt x="524795" y="8390"/>
                  <a:pt x="729865" y="8390"/>
                </a:cubicBezTo>
                <a:close/>
                <a:moveTo>
                  <a:pt x="2359784" y="0"/>
                </a:moveTo>
                <a:cubicBezTo>
                  <a:pt x="2631969" y="0"/>
                  <a:pt x="2830980" y="89951"/>
                  <a:pt x="2956819" y="269854"/>
                </a:cubicBezTo>
                <a:cubicBezTo>
                  <a:pt x="3082657" y="449757"/>
                  <a:pt x="3145577" y="693512"/>
                  <a:pt x="3145577" y="1001118"/>
                </a:cubicBezTo>
                <a:cubicBezTo>
                  <a:pt x="3145577" y="1310588"/>
                  <a:pt x="3082657" y="1555741"/>
                  <a:pt x="2956819" y="1736576"/>
                </a:cubicBezTo>
                <a:cubicBezTo>
                  <a:pt x="2830980" y="1917411"/>
                  <a:pt x="2631969" y="2007828"/>
                  <a:pt x="2359784" y="2007828"/>
                </a:cubicBezTo>
                <a:cubicBezTo>
                  <a:pt x="2085734" y="2007828"/>
                  <a:pt x="1886257" y="1917411"/>
                  <a:pt x="1761350" y="1736576"/>
                </a:cubicBezTo>
                <a:cubicBezTo>
                  <a:pt x="1636443" y="1555741"/>
                  <a:pt x="1573990" y="1310588"/>
                  <a:pt x="1573990" y="1001118"/>
                </a:cubicBezTo>
                <a:cubicBezTo>
                  <a:pt x="1573990" y="693512"/>
                  <a:pt x="1636443" y="449757"/>
                  <a:pt x="1761350" y="269854"/>
                </a:cubicBezTo>
                <a:cubicBezTo>
                  <a:pt x="1886257" y="89951"/>
                  <a:pt x="2085734" y="0"/>
                  <a:pt x="2359784" y="0"/>
                </a:cubicBezTo>
                <a:close/>
              </a:path>
            </a:pathLst>
          </a:custGeom>
          <a:noFill/>
          <a:effectLst>
            <a:outerShdw blurRad="1231900" dist="596900" dir="5400000" sx="97000" sy="97000" algn="t" rotWithShape="0">
              <a:prstClr val="black">
                <a:alpha val="1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D954A9-1F77-4C75-B973-235A81E087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41688" cy="6858000"/>
          </a:xfrm>
          <a:custGeom>
            <a:avLst/>
            <a:gdLst>
              <a:gd name="connsiteX0" fmla="*/ 0 w 3341688"/>
              <a:gd name="connsiteY0" fmla="*/ 0 h 6858000"/>
              <a:gd name="connsiteX1" fmla="*/ 3341688 w 3341688"/>
              <a:gd name="connsiteY1" fmla="*/ 0 h 6858000"/>
              <a:gd name="connsiteX2" fmla="*/ 3341688 w 3341688"/>
              <a:gd name="connsiteY2" fmla="*/ 6858000 h 6858000"/>
              <a:gd name="connsiteX3" fmla="*/ 0 w 33416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688" h="6858000">
                <a:moveTo>
                  <a:pt x="0" y="0"/>
                </a:moveTo>
                <a:lnTo>
                  <a:pt x="3341688" y="0"/>
                </a:lnTo>
                <a:lnTo>
                  <a:pt x="334168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851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9F10FD-A4EE-4C61-8AD5-F50B27C610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03401" y="0"/>
            <a:ext cx="2995613" cy="6858000"/>
          </a:xfrm>
          <a:custGeom>
            <a:avLst/>
            <a:gdLst>
              <a:gd name="connsiteX0" fmla="*/ 0 w 2995613"/>
              <a:gd name="connsiteY0" fmla="*/ 0 h 6858000"/>
              <a:gd name="connsiteX1" fmla="*/ 2995613 w 2995613"/>
              <a:gd name="connsiteY1" fmla="*/ 0 h 6858000"/>
              <a:gd name="connsiteX2" fmla="*/ 2995613 w 2995613"/>
              <a:gd name="connsiteY2" fmla="*/ 6858000 h 6858000"/>
              <a:gd name="connsiteX3" fmla="*/ 0 w 2995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613" h="6858000">
                <a:moveTo>
                  <a:pt x="0" y="0"/>
                </a:moveTo>
                <a:lnTo>
                  <a:pt x="2995613" y="0"/>
                </a:lnTo>
                <a:lnTo>
                  <a:pt x="2995613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326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83298-7638-4386-A289-2760831EE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353800"/>
              <a:gd name="connsiteY0" fmla="*/ 0 h 6134100"/>
              <a:gd name="connsiteX1" fmla="*/ 11353800 w 11353800"/>
              <a:gd name="connsiteY1" fmla="*/ 0 h 6134100"/>
              <a:gd name="connsiteX2" fmla="*/ 11353800 w 11353800"/>
              <a:gd name="connsiteY2" fmla="*/ 6134100 h 6134100"/>
              <a:gd name="connsiteX3" fmla="*/ 0 w 11353800"/>
              <a:gd name="connsiteY3" fmla="*/ 6134100 h 613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800" h="6134100">
                <a:moveTo>
                  <a:pt x="0" y="0"/>
                </a:moveTo>
                <a:lnTo>
                  <a:pt x="11353800" y="0"/>
                </a:lnTo>
                <a:lnTo>
                  <a:pt x="11353800" y="6134100"/>
                </a:lnTo>
                <a:lnTo>
                  <a:pt x="0" y="61341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621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D680416-9726-4324-9068-3C6A4492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3D4915-C81B-4141-B1E2-F0E2B418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ECFF6CC4-9CA0-465D-9A9D-3070F7BB86CA}"/>
              </a:ext>
            </a:extLst>
          </p:cNvPr>
          <p:cNvSpPr/>
          <p:nvPr userDrawn="1"/>
        </p:nvSpPr>
        <p:spPr>
          <a:xfrm>
            <a:off x="9401454" y="0"/>
            <a:ext cx="2790546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07935-CDFB-4485-A0EA-00BBA017022B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‹N›</a:t>
            </a:fld>
            <a:endParaRPr lang="id-ID" sz="6000" b="0" i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2B137-5839-4074-8A1E-1C56302E8E9C}"/>
              </a:ext>
            </a:extLst>
          </p:cNvPr>
          <p:cNvSpPr txBox="1"/>
          <p:nvPr userDrawn="1"/>
        </p:nvSpPr>
        <p:spPr>
          <a:xfrm>
            <a:off x="9578266" y="48121"/>
            <a:ext cx="200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</a:rPr>
              <a:t>Pesatura dinamica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A440C-870D-420A-B7A4-486B00365369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Immagine 262">
            <a:extLst>
              <a:ext uri="{FF2B5EF4-FFF2-40B4-BE49-F238E27FC236}">
                <a16:creationId xmlns:a16="http://schemas.microsoft.com/office/drawing/2014/main" id="{F76F1786-C8C4-476E-8DE7-46FD74ABBB5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" y="-195548"/>
            <a:ext cx="1613593" cy="12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69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736" r:id="rId23"/>
    <p:sldLayoutId id="2147483737" r:id="rId24"/>
    <p:sldLayoutId id="2147483738" r:id="rId25"/>
    <p:sldLayoutId id="2147483739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DF4D5FD-A802-40DA-9F77-6DD7A03BEFBF}"/>
              </a:ext>
            </a:extLst>
          </p:cNvPr>
          <p:cNvGrpSpPr/>
          <p:nvPr/>
        </p:nvGrpSpPr>
        <p:grpSpPr>
          <a:xfrm>
            <a:off x="261257" y="700489"/>
            <a:ext cx="5922917" cy="785343"/>
            <a:chOff x="256544" y="1365364"/>
            <a:chExt cx="4781636" cy="78534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902D0B-0CAB-468E-B4A5-919F506FE24D}"/>
                </a:ext>
              </a:extLst>
            </p:cNvPr>
            <p:cNvSpPr txBox="1"/>
            <p:nvPr/>
          </p:nvSpPr>
          <p:spPr>
            <a:xfrm>
              <a:off x="999580" y="1365364"/>
              <a:ext cx="40386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Dipartimento di Ingegneria Meccanica e Industriale</a:t>
              </a:r>
            </a:p>
            <a:p>
              <a:pPr>
                <a:lnSpc>
                  <a:spcPct val="150000"/>
                </a:lnSpc>
              </a:pPr>
              <a:r>
                <a:rPr lang="it-IT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Laboratorio di Misure Industriali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EC2703-CA76-4724-A8AD-7583939167EE}"/>
                </a:ext>
              </a:extLst>
            </p:cNvPr>
            <p:cNvCxnSpPr>
              <a:cxnSpLocks/>
            </p:cNvCxnSpPr>
            <p:nvPr/>
          </p:nvCxnSpPr>
          <p:spPr>
            <a:xfrm>
              <a:off x="256544" y="1623574"/>
              <a:ext cx="59907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27BB93C-B837-4E63-A051-14DB1F9550FE}"/>
              </a:ext>
            </a:extLst>
          </p:cNvPr>
          <p:cNvSpPr txBox="1"/>
          <p:nvPr/>
        </p:nvSpPr>
        <p:spPr>
          <a:xfrm>
            <a:off x="919038" y="1652403"/>
            <a:ext cx="668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latin typeface="Arial" panose="020B0604020202020204" pitchFamily="34" charset="0"/>
                <a:cs typeface="Arial" panose="020B0604020202020204" pitchFamily="34" charset="0"/>
              </a:rPr>
              <a:t>Pesatura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Dinamica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726B1-1015-4489-8A04-58C406541535}"/>
              </a:ext>
            </a:extLst>
          </p:cNvPr>
          <p:cNvSpPr txBox="1"/>
          <p:nvPr/>
        </p:nvSpPr>
        <p:spPr>
          <a:xfrm>
            <a:off x="1204788" y="2921201"/>
            <a:ext cx="382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Referente: </a:t>
            </a:r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Davide Botturi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7DEB93FE-8695-449F-8670-9EE6CB5DD9C2}"/>
              </a:ext>
            </a:extLst>
          </p:cNvPr>
          <p:cNvSpPr txBox="1"/>
          <p:nvPr/>
        </p:nvSpPr>
        <p:spPr>
          <a:xfrm>
            <a:off x="1204788" y="3567500"/>
            <a:ext cx="4600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Studenti: </a:t>
            </a:r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Giovanni Alghisi</a:t>
            </a:r>
            <a:b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Francesco Campregher</a:t>
            </a:r>
          </a:p>
          <a:p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Marco Milanesi</a:t>
            </a:r>
          </a:p>
          <a:p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Edoardo Mirandola</a:t>
            </a:r>
          </a:p>
          <a:p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it-IT" sz="2000" b="1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Abdelghani</a:t>
            </a:r>
            <a:r>
              <a:rPr lang="it-IT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Msaad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2B616A47-B9CF-4FC6-8629-94B405A10087}"/>
              </a:ext>
            </a:extLst>
          </p:cNvPr>
          <p:cNvSpPr txBox="1"/>
          <p:nvPr/>
        </p:nvSpPr>
        <p:spPr>
          <a:xfrm>
            <a:off x="1204788" y="5779221"/>
            <a:ext cx="460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Accademico 2021-2022</a:t>
            </a:r>
            <a:endParaRPr lang="it-IT" sz="1600" b="1" i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055551-403D-47C5-B944-8A10C61E728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35" y="-287100"/>
            <a:ext cx="2818610" cy="2113958"/>
          </a:xfrm>
          <a:prstGeom prst="rect">
            <a:avLst/>
          </a:prstGeom>
        </p:spPr>
      </p:pic>
      <p:pic>
        <p:nvPicPr>
          <p:cNvPr id="1026" name="Picture 2" descr="MMTLab @ UniBS Employees, Location, Careers | LinkedIn">
            <a:extLst>
              <a:ext uri="{FF2B5EF4-FFF2-40B4-BE49-F238E27FC236}">
                <a16:creationId xmlns:a16="http://schemas.microsoft.com/office/drawing/2014/main" id="{065A70D3-1920-4530-97EB-AE48A0A0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200" y="190500"/>
            <a:ext cx="1158759" cy="11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testo, LEGO, giocattolo&#10;&#10;Descrizione generata automaticamente">
            <a:extLst>
              <a:ext uri="{FF2B5EF4-FFF2-40B4-BE49-F238E27FC236}">
                <a16:creationId xmlns:a16="http://schemas.microsoft.com/office/drawing/2014/main" id="{B4A68DBA-E241-4910-8FC7-B0B3A064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47" y="1832300"/>
            <a:ext cx="8451010" cy="53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8">
            <a:extLst>
              <a:ext uri="{FF2B5EF4-FFF2-40B4-BE49-F238E27FC236}">
                <a16:creationId xmlns:a16="http://schemas.microsoft.com/office/drawing/2014/main" id="{FD8EA645-EBD3-40E8-BCEF-3ED0EC675D2A}"/>
              </a:ext>
            </a:extLst>
          </p:cNvPr>
          <p:cNvSpPr txBox="1"/>
          <p:nvPr/>
        </p:nvSpPr>
        <p:spPr>
          <a:xfrm>
            <a:off x="2470352" y="84569"/>
            <a:ext cx="725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Taratura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Statica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Cella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Carico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Acquisizione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2B0135-1AB7-42FA-9431-71B96D129F45}"/>
              </a:ext>
            </a:extLst>
          </p:cNvPr>
          <p:cNvSpPr txBox="1"/>
          <p:nvPr/>
        </p:nvSpPr>
        <p:spPr>
          <a:xfrm>
            <a:off x="590550" y="1676400"/>
            <a:ext cx="1101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Sistema di Acquisizione è stato perfezionato: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Tempo di Acquisizione (perché?)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Forma della Finestra di Acquisizione (perché?)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Sistema di Eliminazione dati sospetti ad errore (Acquisizione comincia una volta che la media dei campioni di tensione rilevati presenta «derivata nulla». Eventuali scostamenti superiori una certa soglia interrompono l’acquisizione.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AA3066-52E5-49C5-A860-5FEB0004D6ED}"/>
              </a:ext>
            </a:extLst>
          </p:cNvPr>
          <p:cNvSpPr txBox="1"/>
          <p:nvPr/>
        </p:nvSpPr>
        <p:spPr>
          <a:xfrm>
            <a:off x="1019176" y="3895725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Forse questa parte è meglio inserirla in corrispondenza della taratura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OK, fare cenno a questa parte durante le altre diapositive</a:t>
            </a:r>
          </a:p>
        </p:txBody>
      </p:sp>
    </p:spTree>
    <p:extLst>
      <p:ext uri="{BB962C8B-B14F-4D97-AF65-F5344CB8AC3E}">
        <p14:creationId xmlns:p14="http://schemas.microsoft.com/office/powerpoint/2010/main" val="279615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E6B9BF8-6917-4CF2-8A64-680814692B22}"/>
              </a:ext>
            </a:extLst>
          </p:cNvPr>
          <p:cNvSpPr/>
          <p:nvPr/>
        </p:nvSpPr>
        <p:spPr>
          <a:xfrm>
            <a:off x="0" y="10633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/>
              <a:t>Procedura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395FBC-C25B-4C90-AE4A-7C76C3B3A95A}"/>
              </a:ext>
            </a:extLst>
          </p:cNvPr>
          <p:cNvSpPr txBox="1"/>
          <p:nvPr/>
        </p:nvSpPr>
        <p:spPr>
          <a:xfrm>
            <a:off x="716535" y="1053537"/>
            <a:ext cx="628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it-IT"/>
              <a:t>Utilizzati 20 campioni di massa per coprire il range d’interesse [10g </a:t>
            </a:r>
            <a:r>
              <a:rPr lang="it-IT" sz="1600"/>
              <a:t>→</a:t>
            </a:r>
            <a:r>
              <a:rPr lang="it-IT"/>
              <a:t>1500g]. Per ciascun di questi sono stati acquisiti 50 valori di tensione.</a:t>
            </a:r>
          </a:p>
          <a:p>
            <a:pPr>
              <a:buClr>
                <a:schemeClr val="accent5"/>
              </a:buClr>
            </a:pPr>
            <a:r>
              <a:rPr lang="it-IT"/>
              <a:t>Frequenza di acquisizione fissata a 2kHz</a:t>
            </a:r>
          </a:p>
          <a:p>
            <a:pPr>
              <a:buClr>
                <a:schemeClr val="accent5"/>
              </a:buClr>
            </a:pPr>
            <a:r>
              <a:rPr lang="it-IT"/>
              <a:t>L’incertezza associata alla stima della massa di ciascun campione è stata trascurata.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0E1344-E6D7-46C6-8145-464005D2FD28}"/>
              </a:ext>
            </a:extLst>
          </p:cNvPr>
          <p:cNvSpPr txBox="1"/>
          <p:nvPr/>
        </p:nvSpPr>
        <p:spPr>
          <a:xfrm>
            <a:off x="514350" y="187408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Scopo</a:t>
            </a:r>
          </a:p>
          <a:p>
            <a:r>
              <a:rPr lang="it-IT"/>
              <a:t>Caratterizzare il comportamento della cella di carico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787FCFF8-6F10-4784-A892-F126ECACD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533648"/>
                  </p:ext>
                </p:extLst>
              </p:nvPr>
            </p:nvGraphicFramePr>
            <p:xfrm>
              <a:off x="1930072" y="2720341"/>
              <a:ext cx="4013527" cy="245364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2300688">
                      <a:extLst>
                        <a:ext uri="{9D8B030D-6E8A-4147-A177-3AD203B41FA5}">
                          <a16:colId xmlns:a16="http://schemas.microsoft.com/office/drawing/2014/main" val="3686340712"/>
                        </a:ext>
                      </a:extLst>
                    </a:gridCol>
                    <a:gridCol w="1712839">
                      <a:extLst>
                        <a:ext uri="{9D8B030D-6E8A-4147-A177-3AD203B41FA5}">
                          <a16:colId xmlns:a16="http://schemas.microsoft.com/office/drawing/2014/main" val="1796699566"/>
                        </a:ext>
                      </a:extLst>
                    </a:gridCol>
                  </a:tblGrid>
                  <a:tr h="348356">
                    <a:tc>
                      <a:txBody>
                        <a:bodyPr/>
                        <a:lstStyle/>
                        <a:p>
                          <a:endParaRPr lang="it-IT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Risultato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9036094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it-IT" sz="1600"/>
                            <a:t> [V/(V*kg)]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1,9262e-07 </a:t>
                          </a: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96649112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it-IT" sz="1600"/>
                            <a:t> [V/V]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0.0009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9648103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5,3e-07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427568"/>
                      </a:ext>
                    </a:extLst>
                  </a:tr>
                  <a:tr h="3635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1,7e-08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02345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2,4e-11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13828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0,99997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90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787FCFF8-6F10-4784-A892-F126ECACD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533648"/>
                  </p:ext>
                </p:extLst>
              </p:nvPr>
            </p:nvGraphicFramePr>
            <p:xfrm>
              <a:off x="1930072" y="2720341"/>
              <a:ext cx="4013527" cy="245364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2300688">
                      <a:extLst>
                        <a:ext uri="{9D8B030D-6E8A-4147-A177-3AD203B41FA5}">
                          <a16:colId xmlns:a16="http://schemas.microsoft.com/office/drawing/2014/main" val="3686340712"/>
                        </a:ext>
                      </a:extLst>
                    </a:gridCol>
                    <a:gridCol w="1712839">
                      <a:extLst>
                        <a:ext uri="{9D8B030D-6E8A-4147-A177-3AD203B41FA5}">
                          <a16:colId xmlns:a16="http://schemas.microsoft.com/office/drawing/2014/main" val="1796699566"/>
                        </a:ext>
                      </a:extLst>
                    </a:gridCol>
                  </a:tblGrid>
                  <a:tr h="348356">
                    <a:tc>
                      <a:txBody>
                        <a:bodyPr/>
                        <a:lstStyle/>
                        <a:p>
                          <a:endParaRPr lang="it-IT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Risultato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9036094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5" t="-105263" r="-75132" b="-5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1,9262e-07 </a:t>
                          </a: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96649112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" t="-201724" r="-75132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0.0009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9648103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" t="-307018" r="-75132" b="-3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5,3e-07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427568"/>
                      </a:ext>
                    </a:extLst>
                  </a:tr>
                  <a:tr h="363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" t="-386667" r="-7513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1,7e-08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02345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" t="-512281" r="-7513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2,4e-11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13828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" t="-612281" r="-75132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0,99997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9062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Group 142">
            <a:extLst>
              <a:ext uri="{FF2B5EF4-FFF2-40B4-BE49-F238E27FC236}">
                <a16:creationId xmlns:a16="http://schemas.microsoft.com/office/drawing/2014/main" id="{CD2228A3-D604-4225-8194-E2DAB88B5E19}"/>
              </a:ext>
            </a:extLst>
          </p:cNvPr>
          <p:cNvGrpSpPr/>
          <p:nvPr/>
        </p:nvGrpSpPr>
        <p:grpSpPr>
          <a:xfrm>
            <a:off x="563679" y="1146117"/>
            <a:ext cx="182446" cy="186532"/>
            <a:chOff x="4427654" y="3049909"/>
            <a:chExt cx="464344" cy="464344"/>
          </a:xfrm>
          <a:solidFill>
            <a:schemeClr val="tx2"/>
          </a:solidFill>
        </p:grpSpPr>
        <p:sp>
          <p:nvSpPr>
            <p:cNvPr id="17" name="AutoShape 123">
              <a:extLst>
                <a:ext uri="{FF2B5EF4-FFF2-40B4-BE49-F238E27FC236}">
                  <a16:creationId xmlns:a16="http://schemas.microsoft.com/office/drawing/2014/main" id="{CBE9964D-5AD9-4275-8205-41EA4367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124">
              <a:extLst>
                <a:ext uri="{FF2B5EF4-FFF2-40B4-BE49-F238E27FC236}">
                  <a16:creationId xmlns:a16="http://schemas.microsoft.com/office/drawing/2014/main" id="{DBC199A4-B00E-4C37-AA6B-E9F55E495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125">
              <a:extLst>
                <a:ext uri="{FF2B5EF4-FFF2-40B4-BE49-F238E27FC236}">
                  <a16:creationId xmlns:a16="http://schemas.microsoft.com/office/drawing/2014/main" id="{5D6A422F-D183-4081-9065-1BE04356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E9E7E2-6A27-48B5-96F5-B079B88732D0}"/>
              </a:ext>
            </a:extLst>
          </p:cNvPr>
          <p:cNvSpPr txBox="1"/>
          <p:nvPr/>
        </p:nvSpPr>
        <p:spPr>
          <a:xfrm>
            <a:off x="476250" y="74620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Procedura</a:t>
            </a:r>
            <a:endParaRPr lang="it-IT"/>
          </a:p>
        </p:txBody>
      </p:sp>
      <p:grpSp>
        <p:nvGrpSpPr>
          <p:cNvPr id="25" name="Group 142">
            <a:extLst>
              <a:ext uri="{FF2B5EF4-FFF2-40B4-BE49-F238E27FC236}">
                <a16:creationId xmlns:a16="http://schemas.microsoft.com/office/drawing/2014/main" id="{6A20C0B7-8979-4267-87BD-95B7F5CCE23B}"/>
              </a:ext>
            </a:extLst>
          </p:cNvPr>
          <p:cNvGrpSpPr/>
          <p:nvPr/>
        </p:nvGrpSpPr>
        <p:grpSpPr>
          <a:xfrm>
            <a:off x="563679" y="1979669"/>
            <a:ext cx="182446" cy="186532"/>
            <a:chOff x="4427654" y="3049909"/>
            <a:chExt cx="464344" cy="464344"/>
          </a:xfrm>
          <a:solidFill>
            <a:schemeClr val="tx2"/>
          </a:solidFill>
        </p:grpSpPr>
        <p:sp>
          <p:nvSpPr>
            <p:cNvPr id="26" name="AutoShape 123">
              <a:extLst>
                <a:ext uri="{FF2B5EF4-FFF2-40B4-BE49-F238E27FC236}">
                  <a16:creationId xmlns:a16="http://schemas.microsoft.com/office/drawing/2014/main" id="{FDBF16D3-A59F-4553-B0B9-6B6ED54A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124">
              <a:extLst>
                <a:ext uri="{FF2B5EF4-FFF2-40B4-BE49-F238E27FC236}">
                  <a16:creationId xmlns:a16="http://schemas.microsoft.com/office/drawing/2014/main" id="{FD44F38F-E831-44CE-8C14-8680B88C2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25">
              <a:extLst>
                <a:ext uri="{FF2B5EF4-FFF2-40B4-BE49-F238E27FC236}">
                  <a16:creationId xmlns:a16="http://schemas.microsoft.com/office/drawing/2014/main" id="{C9357C93-BB9E-4268-A8AB-0056E531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Group 142">
            <a:extLst>
              <a:ext uri="{FF2B5EF4-FFF2-40B4-BE49-F238E27FC236}">
                <a16:creationId xmlns:a16="http://schemas.microsoft.com/office/drawing/2014/main" id="{8132AA72-6585-4BEB-AF78-5D01272C2717}"/>
              </a:ext>
            </a:extLst>
          </p:cNvPr>
          <p:cNvGrpSpPr/>
          <p:nvPr/>
        </p:nvGrpSpPr>
        <p:grpSpPr>
          <a:xfrm>
            <a:off x="563679" y="2248272"/>
            <a:ext cx="182446" cy="186532"/>
            <a:chOff x="4427654" y="3049909"/>
            <a:chExt cx="464344" cy="464344"/>
          </a:xfrm>
          <a:solidFill>
            <a:schemeClr val="tx2"/>
          </a:solidFill>
        </p:grpSpPr>
        <p:sp>
          <p:nvSpPr>
            <p:cNvPr id="34" name="AutoShape 123">
              <a:extLst>
                <a:ext uri="{FF2B5EF4-FFF2-40B4-BE49-F238E27FC236}">
                  <a16:creationId xmlns:a16="http://schemas.microsoft.com/office/drawing/2014/main" id="{A6F9F6F8-727B-402B-9FCF-40B8AA676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4">
              <a:extLst>
                <a:ext uri="{FF2B5EF4-FFF2-40B4-BE49-F238E27FC236}">
                  <a16:creationId xmlns:a16="http://schemas.microsoft.com/office/drawing/2014/main" id="{972D1480-D16B-475E-929C-F888139B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25">
              <a:extLst>
                <a:ext uri="{FF2B5EF4-FFF2-40B4-BE49-F238E27FC236}">
                  <a16:creationId xmlns:a16="http://schemas.microsoft.com/office/drawing/2014/main" id="{D45B5A31-BD3D-4085-9457-6624991B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30ED5F72-C742-4AA2-AE2B-69B36186B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362" y="2739317"/>
            <a:ext cx="4575155" cy="251090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270DBA7-54F4-4DAB-A371-9A05BB3283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628" r="9250" b="4242"/>
          <a:stretch/>
        </p:blipFill>
        <p:spPr>
          <a:xfrm>
            <a:off x="7116638" y="256031"/>
            <a:ext cx="4615113" cy="24780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B584C-B705-491F-AC10-9964749FAF3E}"/>
              </a:ext>
            </a:extLst>
          </p:cNvPr>
          <p:cNvSpPr txBox="1"/>
          <p:nvPr/>
        </p:nvSpPr>
        <p:spPr>
          <a:xfrm>
            <a:off x="7367588" y="95250"/>
            <a:ext cx="431006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/>
              <a:t>Taratura Statica Cella di Carico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DC37AA-FBEE-4D4B-BEA8-36F9AF9CEFE7}"/>
              </a:ext>
            </a:extLst>
          </p:cNvPr>
          <p:cNvSpPr txBox="1"/>
          <p:nvPr/>
        </p:nvSpPr>
        <p:spPr>
          <a:xfrm>
            <a:off x="7362826" y="2605087"/>
            <a:ext cx="431006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/>
              <a:t>Mass [g]</a:t>
            </a:r>
            <a:endParaRPr lang="it-IT" sz="10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60639CC-8D73-422E-8A62-114A77C76BCA}"/>
              </a:ext>
            </a:extLst>
          </p:cNvPr>
          <p:cNvSpPr txBox="1"/>
          <p:nvPr/>
        </p:nvSpPr>
        <p:spPr>
          <a:xfrm rot="16200000">
            <a:off x="6001486" y="1400996"/>
            <a:ext cx="2172311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err="1"/>
              <a:t>Signal</a:t>
            </a:r>
            <a:r>
              <a:rPr lang="it-IT" sz="800"/>
              <a:t> [V/V]</a:t>
            </a:r>
            <a:endParaRPr lang="it-IT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0DC868C-7DC3-4A3F-9AFF-2E945E0014F0}"/>
                  </a:ext>
                </a:extLst>
              </p:cNvPr>
              <p:cNvSpPr txBox="1"/>
              <p:nvPr/>
            </p:nvSpPr>
            <p:spPr>
              <a:xfrm>
                <a:off x="9207173" y="2148839"/>
                <a:ext cx="35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3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solidFill>
                            <a:srgbClr val="C000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C00032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it-IT" b="0" i="1" smtClean="0">
                          <a:solidFill>
                            <a:srgbClr val="C000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C0003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>
                  <a:solidFill>
                    <a:srgbClr val="C0003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0DC868C-7DC3-4A3F-9AFF-2E945E00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173" y="2148839"/>
                <a:ext cx="351870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7410D85-C801-4840-BACD-320EA351B577}"/>
              </a:ext>
            </a:extLst>
          </p:cNvPr>
          <p:cNvSpPr txBox="1"/>
          <p:nvPr/>
        </p:nvSpPr>
        <p:spPr>
          <a:xfrm>
            <a:off x="7461886" y="5104447"/>
            <a:ext cx="431006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/>
              <a:t>Mass [g]</a:t>
            </a:r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3395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E6B9BF8-6917-4CF2-8A64-680814692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0894BC2-4D6D-404A-AFA0-A03F30EFC303}"/>
              </a:ext>
            </a:extLst>
          </p:cNvPr>
          <p:cNvSpPr txBox="1"/>
          <p:nvPr/>
        </p:nvSpPr>
        <p:spPr>
          <a:xfrm>
            <a:off x="438271" y="360698"/>
            <a:ext cx="6158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Variazioni della Procedura</a:t>
            </a:r>
            <a:endParaRPr lang="it-IT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Le acquisizioni sono state eseguite con una finestra d’acquisizione rettangolare di 30 secondi.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Tensione risultante ottenuta come media dei campioni.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L’incertezza associata ai campioni di massa è stata trascurata.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/>
              <a:t>Outliers generati da eventi accidentali sono stati rimossi in fase di acquisizione (deviazione standard &lt; 6*10^-7 V/V).</a:t>
            </a:r>
          </a:p>
          <a:p>
            <a:pPr>
              <a:buClr>
                <a:schemeClr val="accent1"/>
              </a:buClr>
            </a:pPr>
            <a:r>
              <a:rPr lang="it-IT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FB6415-FF66-45C3-A0C2-FA566188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62" y="2742354"/>
            <a:ext cx="4857148" cy="26011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598722-C2CB-4613-800C-CA32F77EF2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8907" r="9710" b="202"/>
          <a:stretch/>
        </p:blipFill>
        <p:spPr>
          <a:xfrm>
            <a:off x="6657273" y="169363"/>
            <a:ext cx="4641386" cy="26049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640710-2248-4763-ABEC-AEFB8CCE2A50}"/>
              </a:ext>
            </a:extLst>
          </p:cNvPr>
          <p:cNvSpPr txBox="1"/>
          <p:nvPr/>
        </p:nvSpPr>
        <p:spPr>
          <a:xfrm>
            <a:off x="6694488" y="45721"/>
            <a:ext cx="496411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/>
              <a:t>Taratura statica sistema di acquisizione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A7C6A9-8352-4ECC-8A32-CE4981587299}"/>
              </a:ext>
            </a:extLst>
          </p:cNvPr>
          <p:cNvSpPr txBox="1"/>
          <p:nvPr/>
        </p:nvSpPr>
        <p:spPr>
          <a:xfrm>
            <a:off x="6994526" y="5183993"/>
            <a:ext cx="431006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/>
              <a:t>Mass [g]</a:t>
            </a:r>
            <a:endParaRPr lang="it-IT" sz="10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3">
                <a:extLst>
                  <a:ext uri="{FF2B5EF4-FFF2-40B4-BE49-F238E27FC236}">
                    <a16:creationId xmlns:a16="http://schemas.microsoft.com/office/drawing/2014/main" id="{D4648790-B243-4333-AF07-4D660E799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414627"/>
                  </p:ext>
                </p:extLst>
              </p:nvPr>
            </p:nvGraphicFramePr>
            <p:xfrm>
              <a:off x="1358900" y="2567941"/>
              <a:ext cx="4013527" cy="261836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2300688">
                      <a:extLst>
                        <a:ext uri="{9D8B030D-6E8A-4147-A177-3AD203B41FA5}">
                          <a16:colId xmlns:a16="http://schemas.microsoft.com/office/drawing/2014/main" val="3686340712"/>
                        </a:ext>
                      </a:extLst>
                    </a:gridCol>
                    <a:gridCol w="1712839">
                      <a:extLst>
                        <a:ext uri="{9D8B030D-6E8A-4147-A177-3AD203B41FA5}">
                          <a16:colId xmlns:a16="http://schemas.microsoft.com/office/drawing/2014/main" val="1796699566"/>
                        </a:ext>
                      </a:extLst>
                    </a:gridCol>
                  </a:tblGrid>
                  <a:tr h="348356">
                    <a:tc>
                      <a:txBody>
                        <a:bodyPr/>
                        <a:lstStyle/>
                        <a:p>
                          <a:endParaRPr lang="it-IT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Risultato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9036094"/>
                      </a:ext>
                    </a:extLst>
                  </a:tr>
                  <a:tr h="4238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it-IT" sz="1600"/>
                            <a:t> [V/(V*kg)]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1,9263e-07 </a:t>
                          </a: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96649112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it-IT" sz="1600"/>
                            <a:t> [V/V]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0.0009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9648103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7,4e-08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427568"/>
                      </a:ext>
                    </a:extLst>
                  </a:tr>
                  <a:tr h="3635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7,4e-09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02345"/>
                      </a:ext>
                    </a:extLst>
                  </a:tr>
                  <a:tr h="4376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1,04e-11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13828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0,99999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90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3">
                <a:extLst>
                  <a:ext uri="{FF2B5EF4-FFF2-40B4-BE49-F238E27FC236}">
                    <a16:creationId xmlns:a16="http://schemas.microsoft.com/office/drawing/2014/main" id="{D4648790-B243-4333-AF07-4D660E799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414627"/>
                  </p:ext>
                </p:extLst>
              </p:nvPr>
            </p:nvGraphicFramePr>
            <p:xfrm>
              <a:off x="1358900" y="2567941"/>
              <a:ext cx="4013527" cy="261836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2300688">
                      <a:extLst>
                        <a:ext uri="{9D8B030D-6E8A-4147-A177-3AD203B41FA5}">
                          <a16:colId xmlns:a16="http://schemas.microsoft.com/office/drawing/2014/main" val="3686340712"/>
                        </a:ext>
                      </a:extLst>
                    </a:gridCol>
                    <a:gridCol w="1712839">
                      <a:extLst>
                        <a:ext uri="{9D8B030D-6E8A-4147-A177-3AD203B41FA5}">
                          <a16:colId xmlns:a16="http://schemas.microsoft.com/office/drawing/2014/main" val="1796699566"/>
                        </a:ext>
                      </a:extLst>
                    </a:gridCol>
                  </a:tblGrid>
                  <a:tr h="348356">
                    <a:tc>
                      <a:txBody>
                        <a:bodyPr/>
                        <a:lstStyle/>
                        <a:p>
                          <a:endParaRPr lang="it-IT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Risultato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9036094"/>
                      </a:ext>
                    </a:extLst>
                  </a:tr>
                  <a:tr h="4238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65" t="-85714" r="-75132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1,9263e-07 </a:t>
                          </a: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96649112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5" t="-228070" r="-75132" b="-4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0.0009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9648103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5" t="-328070" r="-75132" b="-3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7,4e-08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427568"/>
                      </a:ext>
                    </a:extLst>
                  </a:tr>
                  <a:tr h="363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5" t="-406667" r="-75132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7,4e-09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02345"/>
                      </a:ext>
                    </a:extLst>
                  </a:tr>
                  <a:tr h="4376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5" t="-422222" r="-75132" b="-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1,04e-11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913828"/>
                      </a:ext>
                    </a:extLst>
                  </a:tr>
                  <a:tr h="348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65" t="-659649" r="-75132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0,99999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906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58700FF-52FA-47BA-9F22-CFAA361A0B0B}"/>
              </a:ext>
            </a:extLst>
          </p:cNvPr>
          <p:cNvSpPr txBox="1"/>
          <p:nvPr/>
        </p:nvSpPr>
        <p:spPr>
          <a:xfrm>
            <a:off x="6964918" y="2532697"/>
            <a:ext cx="431006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/>
              <a:t>Mass [g]</a:t>
            </a:r>
            <a:endParaRPr lang="it-IT" sz="10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913A29-AE14-4C97-90F9-8329F5F872E8}"/>
              </a:ext>
            </a:extLst>
          </p:cNvPr>
          <p:cNvSpPr txBox="1"/>
          <p:nvPr/>
        </p:nvSpPr>
        <p:spPr>
          <a:xfrm rot="16200000">
            <a:off x="5556987" y="1391471"/>
            <a:ext cx="2172311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err="1"/>
              <a:t>Signal</a:t>
            </a:r>
            <a:r>
              <a:rPr lang="it-IT" sz="800"/>
              <a:t> [V/V]</a:t>
            </a:r>
            <a:endParaRPr lang="it-IT" sz="10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C26FC-2C9B-41E6-840B-EF4A88EBEAA4}"/>
              </a:ext>
            </a:extLst>
          </p:cNvPr>
          <p:cNvSpPr txBox="1"/>
          <p:nvPr/>
        </p:nvSpPr>
        <p:spPr>
          <a:xfrm rot="16200000">
            <a:off x="5556989" y="1391471"/>
            <a:ext cx="2172311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err="1"/>
              <a:t>Signal</a:t>
            </a:r>
            <a:r>
              <a:rPr lang="it-IT" sz="800"/>
              <a:t> [V/V]</a:t>
            </a:r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00471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3FC7858-5E30-49AE-9648-00E09837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0" y="2886964"/>
            <a:ext cx="5294715" cy="39710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307367-931D-4DFF-AE54-9667AD67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95" y="2886963"/>
            <a:ext cx="5294716" cy="39710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425C13-562F-41E8-91F9-0816B8F16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9872" r="9546" b="7632"/>
          <a:stretch/>
        </p:blipFill>
        <p:spPr bwMode="auto">
          <a:xfrm>
            <a:off x="2945892" y="0"/>
            <a:ext cx="6300216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893BC8A0-E831-4E23-8FC5-765951B43270}"/>
              </a:ext>
            </a:extLst>
          </p:cNvPr>
          <p:cNvSpPr txBox="1"/>
          <p:nvPr/>
        </p:nvSpPr>
        <p:spPr>
          <a:xfrm>
            <a:off x="-2447683" y="944817"/>
            <a:ext cx="7580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algn="ctr"/>
            <a:r>
              <a:rPr lang="en-US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  <a:p>
            <a:pPr algn="ctr"/>
            <a:r>
              <a:rPr lang="en-US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03012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AAB386C-4F88-4954-85BC-26C889915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" t="9066" r="8800" b="2342"/>
          <a:stretch/>
        </p:blipFill>
        <p:spPr>
          <a:xfrm>
            <a:off x="743216" y="912119"/>
            <a:ext cx="11018520" cy="5945881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F214CE88-90FB-46E2-B937-CC8745816FE2}"/>
              </a:ext>
            </a:extLst>
          </p:cNvPr>
          <p:cNvSpPr txBox="1"/>
          <p:nvPr/>
        </p:nvSpPr>
        <p:spPr>
          <a:xfrm>
            <a:off x="0" y="2339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Taratutra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statica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3600" b="1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acquisizione</a:t>
            </a:r>
            <a:endParaRPr lang="en-US" sz="36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DFE006-E1EA-4D2F-83F5-13224CCCE946}"/>
              </a:ext>
            </a:extLst>
          </p:cNvPr>
          <p:cNvSpPr txBox="1"/>
          <p:nvPr/>
        </p:nvSpPr>
        <p:spPr>
          <a:xfrm rot="16200000">
            <a:off x="-191879" y="3542004"/>
            <a:ext cx="2172311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err="1"/>
              <a:t>Signal</a:t>
            </a:r>
            <a:r>
              <a:rPr lang="it-IT" sz="800"/>
              <a:t> [V/V]</a:t>
            </a:r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303173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50D0EC5A-3262-49CB-876F-8F8D794D45D3}"/>
              </a:ext>
            </a:extLst>
          </p:cNvPr>
          <p:cNvSpPr txBox="1"/>
          <p:nvPr/>
        </p:nvSpPr>
        <p:spPr>
          <a:xfrm>
            <a:off x="2305594" y="0"/>
            <a:ext cx="75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C800E2-6A54-46A2-9ADE-16BA9D03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5094"/>
            <a:ext cx="5530317" cy="4547812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0400AFC3-4E36-494A-BF27-E9A605422A46}"/>
              </a:ext>
            </a:extLst>
          </p:cNvPr>
          <p:cNvGrpSpPr/>
          <p:nvPr/>
        </p:nvGrpSpPr>
        <p:grpSpPr>
          <a:xfrm>
            <a:off x="1539433" y="1469986"/>
            <a:ext cx="4038449" cy="3598668"/>
            <a:chOff x="1539433" y="1469986"/>
            <a:chExt cx="4038449" cy="3598668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253C0A21-D996-4CF3-ADE9-BAE90D12213E}"/>
                </a:ext>
              </a:extLst>
            </p:cNvPr>
            <p:cNvSpPr txBox="1"/>
            <p:nvPr/>
          </p:nvSpPr>
          <p:spPr>
            <a:xfrm>
              <a:off x="4489862" y="4699322"/>
              <a:ext cx="1088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[g]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68E500A5-1CB0-4632-BE26-3EEC89F61201}"/>
                </a:ext>
              </a:extLst>
            </p:cNvPr>
            <p:cNvGrpSpPr/>
            <p:nvPr/>
          </p:nvGrpSpPr>
          <p:grpSpPr>
            <a:xfrm>
              <a:off x="1539433" y="1469986"/>
              <a:ext cx="3229336" cy="3598668"/>
              <a:chOff x="416689" y="567160"/>
              <a:chExt cx="3229336" cy="359866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AF74215-A13D-4FFE-A788-60608ECA5C36}"/>
                  </a:ext>
                </a:extLst>
              </p:cNvPr>
              <p:cNvSpPr/>
              <p:nvPr/>
            </p:nvSpPr>
            <p:spPr>
              <a:xfrm>
                <a:off x="1630915" y="3150165"/>
                <a:ext cx="800885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" name="Connettore 2 19">
                <a:extLst>
                  <a:ext uri="{FF2B5EF4-FFF2-40B4-BE49-F238E27FC236}">
                    <a16:creationId xmlns:a16="http://schemas.microsoft.com/office/drawing/2014/main" id="{0245A22C-2F50-479A-8F8F-16D427AF3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89" y="3796496"/>
                <a:ext cx="322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8BCD9AAB-E3EC-429C-B417-98141752AC9D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416689" y="2181828"/>
                <a:ext cx="3229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D7846F2-3F30-4C9D-8C5F-72ADD8488CD1}"/>
                  </a:ext>
                </a:extLst>
              </p:cNvPr>
              <p:cNvSpPr txBox="1"/>
              <p:nvPr/>
            </p:nvSpPr>
            <p:spPr>
              <a:xfrm>
                <a:off x="1064872" y="3796496"/>
                <a:ext cx="108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/>
                  <a:t>-25 e -3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44A1260-11A3-4CCE-A01D-D9D74236A326}"/>
                  </a:ext>
                </a:extLst>
              </p:cNvPr>
              <p:cNvSpPr txBox="1"/>
              <p:nvPr/>
            </p:nvSpPr>
            <p:spPr>
              <a:xfrm>
                <a:off x="2088011" y="3796496"/>
                <a:ext cx="108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/>
                  <a:t>+25 e -3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90ACFA0-7F2A-40B0-8621-413AC45DCD31}"/>
                  </a:ext>
                </a:extLst>
              </p:cNvPr>
              <p:cNvSpPr txBox="1"/>
              <p:nvPr/>
            </p:nvSpPr>
            <p:spPr>
              <a:xfrm>
                <a:off x="1354240" y="646331"/>
                <a:ext cx="752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/>
                  <a:t>[V/V]</a:t>
                </a:r>
              </a:p>
            </p:txBody>
          </p:sp>
        </p:grpSp>
      </p:grp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74A0873-7022-412E-B5A1-50E8B8BA688A}"/>
              </a:ext>
            </a:extLst>
          </p:cNvPr>
          <p:cNvCxnSpPr/>
          <p:nvPr/>
        </p:nvCxnSpPr>
        <p:spPr>
          <a:xfrm flipV="1">
            <a:off x="1169043" y="2164466"/>
            <a:ext cx="4016415" cy="126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0041D484-4E91-4103-A387-7392B1B3EE20}"/>
              </a:ext>
            </a:extLst>
          </p:cNvPr>
          <p:cNvGrpSpPr/>
          <p:nvPr/>
        </p:nvGrpSpPr>
        <p:grpSpPr>
          <a:xfrm>
            <a:off x="2853161" y="2680986"/>
            <a:ext cx="231494" cy="231494"/>
            <a:chOff x="1245243" y="1509610"/>
            <a:chExt cx="231494" cy="231494"/>
          </a:xfrm>
        </p:grpSpPr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DBE08B54-AA0E-4A55-BEB3-FA81E0D7787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019BAD11-F807-4D27-8AFF-31353A935F19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1F1FC17-06EE-4683-AFA7-624C90E1E7B9}"/>
              </a:ext>
            </a:extLst>
          </p:cNvPr>
          <p:cNvGrpSpPr/>
          <p:nvPr/>
        </p:nvGrpSpPr>
        <p:grpSpPr>
          <a:xfrm>
            <a:off x="3288324" y="2680986"/>
            <a:ext cx="231494" cy="231494"/>
            <a:chOff x="1245243" y="1509610"/>
            <a:chExt cx="231494" cy="231494"/>
          </a:xfrm>
        </p:grpSpPr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AC699055-1375-4D1A-92B4-29DBECAA8AA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2D59A4E0-1D17-418E-877A-70DAC460F83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1141706-4A64-4090-8E4D-AECE33F385EF}"/>
              </a:ext>
            </a:extLst>
          </p:cNvPr>
          <p:cNvGrpSpPr/>
          <p:nvPr/>
        </p:nvGrpSpPr>
        <p:grpSpPr>
          <a:xfrm>
            <a:off x="2615879" y="2680986"/>
            <a:ext cx="231494" cy="231494"/>
            <a:chOff x="1245243" y="1509610"/>
            <a:chExt cx="231494" cy="231494"/>
          </a:xfrm>
        </p:grpSpPr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5ACA6D8-7D97-4B32-910E-9FC9C0057A5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34D206DB-B95A-49C2-8DF3-388323FA7268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245243" y="1625357"/>
              <a:ext cx="2314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24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2F3C41-2F49-45EB-A517-979AC43B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171"/>
            <a:ext cx="12192000" cy="60372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10F4A-D873-4EA1-870A-0FB3BCAC240F}"/>
              </a:ext>
            </a:extLst>
          </p:cNvPr>
          <p:cNvSpPr txBox="1"/>
          <p:nvPr/>
        </p:nvSpPr>
        <p:spPr>
          <a:xfrm rot="16200000">
            <a:off x="-623679" y="3201036"/>
            <a:ext cx="2172311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err="1"/>
              <a:t>Signal</a:t>
            </a:r>
            <a:r>
              <a:rPr lang="it-IT" sz="1050"/>
              <a:t> [V/V]</a:t>
            </a:r>
            <a:endParaRPr lang="it-IT" sz="120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3EF0DC6-4086-44E8-9CAE-1A30ED242F28}"/>
              </a:ext>
            </a:extLst>
          </p:cNvPr>
          <p:cNvCxnSpPr>
            <a:cxnSpLocks/>
          </p:cNvCxnSpPr>
          <p:nvPr/>
        </p:nvCxnSpPr>
        <p:spPr>
          <a:xfrm>
            <a:off x="3530601" y="4212782"/>
            <a:ext cx="5884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B7301F3-37AC-478A-B872-6DE410058C62}"/>
              </a:ext>
            </a:extLst>
          </p:cNvPr>
          <p:cNvCxnSpPr>
            <a:cxnSpLocks/>
          </p:cNvCxnSpPr>
          <p:nvPr/>
        </p:nvCxnSpPr>
        <p:spPr>
          <a:xfrm>
            <a:off x="3555999" y="4204316"/>
            <a:ext cx="0" cy="204893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D6FE8EB-7610-4AE0-B01D-40499789409A}"/>
              </a:ext>
            </a:extLst>
          </p:cNvPr>
          <p:cNvCxnSpPr>
            <a:cxnSpLocks/>
          </p:cNvCxnSpPr>
          <p:nvPr/>
        </p:nvCxnSpPr>
        <p:spPr>
          <a:xfrm>
            <a:off x="9398019" y="4212781"/>
            <a:ext cx="0" cy="207433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B02867-C89B-4C27-BBAF-218E4714DF94}"/>
              </a:ext>
            </a:extLst>
          </p:cNvPr>
          <p:cNvSpPr txBox="1"/>
          <p:nvPr/>
        </p:nvSpPr>
        <p:spPr>
          <a:xfrm rot="16200000">
            <a:off x="-623678" y="3603818"/>
            <a:ext cx="2172311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err="1"/>
              <a:t>Signal</a:t>
            </a:r>
            <a:r>
              <a:rPr lang="it-IT" sz="1050"/>
              <a:t> [V/V]</a:t>
            </a:r>
            <a:endParaRPr lang="it-IT" sz="1200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12F9CA2D-D3DF-455B-9F49-C82DF6B66234}"/>
              </a:ext>
            </a:extLst>
          </p:cNvPr>
          <p:cNvSpPr txBox="1"/>
          <p:nvPr/>
        </p:nvSpPr>
        <p:spPr>
          <a:xfrm>
            <a:off x="2305594" y="0"/>
            <a:ext cx="75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 ERR. </a:t>
            </a:r>
            <a:r>
              <a:rPr lang="en-US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722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E9C47016-AAA2-4A18-89C2-B2E73A6EF82C}"/>
              </a:ext>
            </a:extLst>
          </p:cNvPr>
          <p:cNvGrpSpPr/>
          <p:nvPr/>
        </p:nvGrpSpPr>
        <p:grpSpPr>
          <a:xfrm>
            <a:off x="144979" y="3586961"/>
            <a:ext cx="7318599" cy="425667"/>
            <a:chOff x="965200" y="3888611"/>
            <a:chExt cx="7318599" cy="425667"/>
          </a:xfrm>
        </p:grpSpPr>
        <p:grpSp>
          <p:nvGrpSpPr>
            <p:cNvPr id="210" name="Gruppo 209">
              <a:extLst>
                <a:ext uri="{FF2B5EF4-FFF2-40B4-BE49-F238E27FC236}">
                  <a16:creationId xmlns:a16="http://schemas.microsoft.com/office/drawing/2014/main" id="{FCF0F396-00B6-411B-939A-ED71A0F82923}"/>
                </a:ext>
              </a:extLst>
            </p:cNvPr>
            <p:cNvGrpSpPr/>
            <p:nvPr/>
          </p:nvGrpSpPr>
          <p:grpSpPr>
            <a:xfrm>
              <a:off x="965200" y="3888612"/>
              <a:ext cx="7304808" cy="425666"/>
              <a:chOff x="965200" y="3888612"/>
              <a:chExt cx="7304808" cy="425666"/>
            </a:xfrm>
          </p:grpSpPr>
          <p:grpSp>
            <p:nvGrpSpPr>
              <p:cNvPr id="201" name="Gruppo 200">
                <a:extLst>
                  <a:ext uri="{FF2B5EF4-FFF2-40B4-BE49-F238E27FC236}">
                    <a16:creationId xmlns:a16="http://schemas.microsoft.com/office/drawing/2014/main" id="{D75BF6EE-787B-41C3-925A-94FBA4F041AD}"/>
                  </a:ext>
                </a:extLst>
              </p:cNvPr>
              <p:cNvGrpSpPr/>
              <p:nvPr/>
            </p:nvGrpSpPr>
            <p:grpSpPr>
              <a:xfrm>
                <a:off x="1032309" y="4101445"/>
                <a:ext cx="7237699" cy="0"/>
                <a:chOff x="1032309" y="4101445"/>
                <a:chExt cx="7237699" cy="0"/>
              </a:xfrm>
            </p:grpSpPr>
            <p:grpSp>
              <p:nvGrpSpPr>
                <p:cNvPr id="161" name="Gruppo 160">
                  <a:extLst>
                    <a:ext uri="{FF2B5EF4-FFF2-40B4-BE49-F238E27FC236}">
                      <a16:creationId xmlns:a16="http://schemas.microsoft.com/office/drawing/2014/main" id="{541F8F49-4C6A-45C9-8DF4-925BB3C54D81}"/>
                    </a:ext>
                  </a:extLst>
                </p:cNvPr>
                <p:cNvGrpSpPr/>
                <p:nvPr/>
              </p:nvGrpSpPr>
              <p:grpSpPr>
                <a:xfrm>
                  <a:off x="1032309" y="4101445"/>
                  <a:ext cx="4685113" cy="0"/>
                  <a:chOff x="1032309" y="4101445"/>
                  <a:chExt cx="4685113" cy="0"/>
                </a:xfrm>
              </p:grpSpPr>
              <p:grpSp>
                <p:nvGrpSpPr>
                  <p:cNvPr id="141" name="Gruppo 140">
                    <a:extLst>
                      <a:ext uri="{FF2B5EF4-FFF2-40B4-BE49-F238E27FC236}">
                        <a16:creationId xmlns:a16="http://schemas.microsoft.com/office/drawing/2014/main" id="{AF4AE073-F7ED-469A-90A0-DD7168FE1CB5}"/>
                      </a:ext>
                    </a:extLst>
                  </p:cNvPr>
                  <p:cNvGrpSpPr/>
                  <p:nvPr/>
                </p:nvGrpSpPr>
                <p:grpSpPr>
                  <a:xfrm>
                    <a:off x="1032309" y="4101445"/>
                    <a:ext cx="2643810" cy="0"/>
                    <a:chOff x="1032309" y="4101445"/>
                    <a:chExt cx="2643810" cy="0"/>
                  </a:xfrm>
                </p:grpSpPr>
                <p:grpSp>
                  <p:nvGrpSpPr>
                    <p:cNvPr id="131" name="Gruppo 130">
                      <a:extLst>
                        <a:ext uri="{FF2B5EF4-FFF2-40B4-BE49-F238E27FC236}">
                          <a16:creationId xmlns:a16="http://schemas.microsoft.com/office/drawing/2014/main" id="{F09AB96C-FA31-432F-839B-FDD7B32C5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230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13" name="Connettore diritto 112">
                        <a:extLst>
                          <a:ext uri="{FF2B5EF4-FFF2-40B4-BE49-F238E27FC236}">
                            <a16:creationId xmlns:a16="http://schemas.microsoft.com/office/drawing/2014/main" id="{D654F623-A8DC-4C5D-A9D0-25851FBDB02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Connettore diritto 114">
                        <a:extLst>
                          <a:ext uri="{FF2B5EF4-FFF2-40B4-BE49-F238E27FC236}">
                            <a16:creationId xmlns:a16="http://schemas.microsoft.com/office/drawing/2014/main" id="{DEECE310-C409-46B5-9A7B-A3AF3114AA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ttore diritto 115">
                        <a:extLst>
                          <a:ext uri="{FF2B5EF4-FFF2-40B4-BE49-F238E27FC236}">
                            <a16:creationId xmlns:a16="http://schemas.microsoft.com/office/drawing/2014/main" id="{AEE3C26B-D2D2-47AF-99FD-D593FA9155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ttore diritto 116">
                        <a:extLst>
                          <a:ext uri="{FF2B5EF4-FFF2-40B4-BE49-F238E27FC236}">
                            <a16:creationId xmlns:a16="http://schemas.microsoft.com/office/drawing/2014/main" id="{DCD0E447-7C98-4562-B0A5-AD7078F40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nettore diritto 128">
                        <a:extLst>
                          <a:ext uri="{FF2B5EF4-FFF2-40B4-BE49-F238E27FC236}">
                            <a16:creationId xmlns:a16="http://schemas.microsoft.com/office/drawing/2014/main" id="{CA4FF5E5-855B-47D4-B9AE-C86CAF31BE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ttore diritto 129">
                        <a:extLst>
                          <a:ext uri="{FF2B5EF4-FFF2-40B4-BE49-F238E27FC236}">
                            <a16:creationId xmlns:a16="http://schemas.microsoft.com/office/drawing/2014/main" id="{6CF3D56D-3DEF-4594-9A36-B60923CE08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nettore diritto 126">
                        <a:extLst>
                          <a:ext uri="{FF2B5EF4-FFF2-40B4-BE49-F238E27FC236}">
                            <a16:creationId xmlns:a16="http://schemas.microsoft.com/office/drawing/2014/main" id="{A976399E-1E9A-4A0A-ABC6-9C4FC80CCA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ttore diritto 127">
                        <a:extLst>
                          <a:ext uri="{FF2B5EF4-FFF2-40B4-BE49-F238E27FC236}">
                            <a16:creationId xmlns:a16="http://schemas.microsoft.com/office/drawing/2014/main" id="{213E31BF-8982-4136-A30D-DE835B94A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uppo 131">
                      <a:extLst>
                        <a:ext uri="{FF2B5EF4-FFF2-40B4-BE49-F238E27FC236}">
                          <a16:creationId xmlns:a16="http://schemas.microsoft.com/office/drawing/2014/main" id="{BC7E1B1C-6F48-4641-A01F-76474ECEE2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305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33" name="Connettore diritto 132">
                        <a:extLst>
                          <a:ext uri="{FF2B5EF4-FFF2-40B4-BE49-F238E27FC236}">
                            <a16:creationId xmlns:a16="http://schemas.microsoft.com/office/drawing/2014/main" id="{3CD0D494-456D-4D97-A5C1-FF5BC79C50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Connettore diritto 133">
                        <a:extLst>
                          <a:ext uri="{FF2B5EF4-FFF2-40B4-BE49-F238E27FC236}">
                            <a16:creationId xmlns:a16="http://schemas.microsoft.com/office/drawing/2014/main" id="{30E21BFB-565F-4A8A-9073-1EE65DC38A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Connettore diritto 134">
                        <a:extLst>
                          <a:ext uri="{FF2B5EF4-FFF2-40B4-BE49-F238E27FC236}">
                            <a16:creationId xmlns:a16="http://schemas.microsoft.com/office/drawing/2014/main" id="{DFA59850-8B70-4130-84CB-64AE0EFD10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Connettore diritto 135">
                        <a:extLst>
                          <a:ext uri="{FF2B5EF4-FFF2-40B4-BE49-F238E27FC236}">
                            <a16:creationId xmlns:a16="http://schemas.microsoft.com/office/drawing/2014/main" id="{0FE50E54-54E6-42A2-961E-CED8C86CA3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Connettore diritto 136">
                        <a:extLst>
                          <a:ext uri="{FF2B5EF4-FFF2-40B4-BE49-F238E27FC236}">
                            <a16:creationId xmlns:a16="http://schemas.microsoft.com/office/drawing/2014/main" id="{46A41DB9-A01C-4770-82EB-3CEE98ED18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ttore diritto 137">
                        <a:extLst>
                          <a:ext uri="{FF2B5EF4-FFF2-40B4-BE49-F238E27FC236}">
                            <a16:creationId xmlns:a16="http://schemas.microsoft.com/office/drawing/2014/main" id="{4803E747-52DE-4BFE-B2D5-DA39670D58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Connettore diritto 138">
                        <a:extLst>
                          <a:ext uri="{FF2B5EF4-FFF2-40B4-BE49-F238E27FC236}">
                            <a16:creationId xmlns:a16="http://schemas.microsoft.com/office/drawing/2014/main" id="{F94FC526-F315-40B2-994F-B79BD98B42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Connettore diritto 139">
                        <a:extLst>
                          <a:ext uri="{FF2B5EF4-FFF2-40B4-BE49-F238E27FC236}">
                            <a16:creationId xmlns:a16="http://schemas.microsoft.com/office/drawing/2014/main" id="{A4BDC26A-5665-483E-A100-4EB4DB1BC9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42" name="Gruppo 141">
                    <a:extLst>
                      <a:ext uri="{FF2B5EF4-FFF2-40B4-BE49-F238E27FC236}">
                        <a16:creationId xmlns:a16="http://schemas.microsoft.com/office/drawing/2014/main" id="{D32AE1E0-B8A1-4F3F-8AA9-BC8BE477897B}"/>
                      </a:ext>
                    </a:extLst>
                  </p:cNvPr>
                  <p:cNvGrpSpPr/>
                  <p:nvPr/>
                </p:nvGrpSpPr>
                <p:grpSpPr>
                  <a:xfrm>
                    <a:off x="3073612" y="4101445"/>
                    <a:ext cx="2643810" cy="0"/>
                    <a:chOff x="1032309" y="4101445"/>
                    <a:chExt cx="2643810" cy="0"/>
                  </a:xfrm>
                </p:grpSpPr>
                <p:grpSp>
                  <p:nvGrpSpPr>
                    <p:cNvPr id="143" name="Gruppo 142">
                      <a:extLst>
                        <a:ext uri="{FF2B5EF4-FFF2-40B4-BE49-F238E27FC236}">
                          <a16:creationId xmlns:a16="http://schemas.microsoft.com/office/drawing/2014/main" id="{B056FD55-977F-4E6F-B504-6F1A6B21B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230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53" name="Connettore diritto 152">
                        <a:extLst>
                          <a:ext uri="{FF2B5EF4-FFF2-40B4-BE49-F238E27FC236}">
                            <a16:creationId xmlns:a16="http://schemas.microsoft.com/office/drawing/2014/main" id="{809714C8-104C-4D96-BD78-4845C46C97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Connettore diritto 153">
                        <a:extLst>
                          <a:ext uri="{FF2B5EF4-FFF2-40B4-BE49-F238E27FC236}">
                            <a16:creationId xmlns:a16="http://schemas.microsoft.com/office/drawing/2014/main" id="{61C1354C-64AB-418F-AFAE-C6527BCA2E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Connettore diritto 154">
                        <a:extLst>
                          <a:ext uri="{FF2B5EF4-FFF2-40B4-BE49-F238E27FC236}">
                            <a16:creationId xmlns:a16="http://schemas.microsoft.com/office/drawing/2014/main" id="{ED762D7D-A1D8-4B94-8C1F-5C6A46D49D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Connettore diritto 155">
                        <a:extLst>
                          <a:ext uri="{FF2B5EF4-FFF2-40B4-BE49-F238E27FC236}">
                            <a16:creationId xmlns:a16="http://schemas.microsoft.com/office/drawing/2014/main" id="{EC64501B-784E-4020-B601-A60CAD8B8F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Connettore diritto 156">
                        <a:extLst>
                          <a:ext uri="{FF2B5EF4-FFF2-40B4-BE49-F238E27FC236}">
                            <a16:creationId xmlns:a16="http://schemas.microsoft.com/office/drawing/2014/main" id="{1B236E69-4930-470A-9A03-D394106BFA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Connettore diritto 157">
                        <a:extLst>
                          <a:ext uri="{FF2B5EF4-FFF2-40B4-BE49-F238E27FC236}">
                            <a16:creationId xmlns:a16="http://schemas.microsoft.com/office/drawing/2014/main" id="{685F7A3B-9810-4764-824B-222BF3354B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Connettore diritto 158">
                        <a:extLst>
                          <a:ext uri="{FF2B5EF4-FFF2-40B4-BE49-F238E27FC236}">
                            <a16:creationId xmlns:a16="http://schemas.microsoft.com/office/drawing/2014/main" id="{77686AA9-1670-4062-AED7-7BFB7F65FA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Connettore diritto 159">
                        <a:extLst>
                          <a:ext uri="{FF2B5EF4-FFF2-40B4-BE49-F238E27FC236}">
                            <a16:creationId xmlns:a16="http://schemas.microsoft.com/office/drawing/2014/main" id="{A43B3B61-71F6-4BE2-A39C-D4EDA6662B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4" name="Gruppo 143">
                      <a:extLst>
                        <a:ext uri="{FF2B5EF4-FFF2-40B4-BE49-F238E27FC236}">
                          <a16:creationId xmlns:a16="http://schemas.microsoft.com/office/drawing/2014/main" id="{C9898BB6-2E0C-4722-B564-8191F21413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305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45" name="Connettore diritto 144">
                        <a:extLst>
                          <a:ext uri="{FF2B5EF4-FFF2-40B4-BE49-F238E27FC236}">
                            <a16:creationId xmlns:a16="http://schemas.microsoft.com/office/drawing/2014/main" id="{3F7F4272-912A-4751-B096-7D29E4CE74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ttore diritto 145">
                        <a:extLst>
                          <a:ext uri="{FF2B5EF4-FFF2-40B4-BE49-F238E27FC236}">
                            <a16:creationId xmlns:a16="http://schemas.microsoft.com/office/drawing/2014/main" id="{6463B3B6-E03C-4A66-A14E-BADDE023F4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Connettore diritto 146">
                        <a:extLst>
                          <a:ext uri="{FF2B5EF4-FFF2-40B4-BE49-F238E27FC236}">
                            <a16:creationId xmlns:a16="http://schemas.microsoft.com/office/drawing/2014/main" id="{AE7CF819-29AF-4CC3-9F76-4B01ACA6FA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Connettore diritto 147">
                        <a:extLst>
                          <a:ext uri="{FF2B5EF4-FFF2-40B4-BE49-F238E27FC236}">
                            <a16:creationId xmlns:a16="http://schemas.microsoft.com/office/drawing/2014/main" id="{990B3703-C106-46D9-80DD-0E0637F519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Connettore diritto 148">
                        <a:extLst>
                          <a:ext uri="{FF2B5EF4-FFF2-40B4-BE49-F238E27FC236}">
                            <a16:creationId xmlns:a16="http://schemas.microsoft.com/office/drawing/2014/main" id="{FB8C726E-F0B8-4B74-8360-755B02C1A3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Connettore diritto 149">
                        <a:extLst>
                          <a:ext uri="{FF2B5EF4-FFF2-40B4-BE49-F238E27FC236}">
                            <a16:creationId xmlns:a16="http://schemas.microsoft.com/office/drawing/2014/main" id="{80D26630-08B0-488C-841D-D8CA91A962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Connettore diritto 150">
                        <a:extLst>
                          <a:ext uri="{FF2B5EF4-FFF2-40B4-BE49-F238E27FC236}">
                            <a16:creationId xmlns:a16="http://schemas.microsoft.com/office/drawing/2014/main" id="{B6D84514-7041-4652-873E-800CA7C28E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Connettore diritto 151">
                        <a:extLst>
                          <a:ext uri="{FF2B5EF4-FFF2-40B4-BE49-F238E27FC236}">
                            <a16:creationId xmlns:a16="http://schemas.microsoft.com/office/drawing/2014/main" id="{579310EF-E76B-4303-89F8-A9DABFCCBC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62" name="Gruppo 161">
                  <a:extLst>
                    <a:ext uri="{FF2B5EF4-FFF2-40B4-BE49-F238E27FC236}">
                      <a16:creationId xmlns:a16="http://schemas.microsoft.com/office/drawing/2014/main" id="{8742C162-7BE0-4C6E-8E67-DBB8948808DB}"/>
                    </a:ext>
                  </a:extLst>
                </p:cNvPr>
                <p:cNvGrpSpPr/>
                <p:nvPr/>
              </p:nvGrpSpPr>
              <p:grpSpPr>
                <a:xfrm>
                  <a:off x="3584895" y="4101445"/>
                  <a:ext cx="4685113" cy="0"/>
                  <a:chOff x="1032309" y="4101445"/>
                  <a:chExt cx="4685113" cy="0"/>
                </a:xfrm>
              </p:grpSpPr>
              <p:grpSp>
                <p:nvGrpSpPr>
                  <p:cNvPr id="163" name="Gruppo 162">
                    <a:extLst>
                      <a:ext uri="{FF2B5EF4-FFF2-40B4-BE49-F238E27FC236}">
                        <a16:creationId xmlns:a16="http://schemas.microsoft.com/office/drawing/2014/main" id="{3F7EF3DB-1736-4736-BEC7-9F10B279E1F5}"/>
                      </a:ext>
                    </a:extLst>
                  </p:cNvPr>
                  <p:cNvGrpSpPr/>
                  <p:nvPr/>
                </p:nvGrpSpPr>
                <p:grpSpPr>
                  <a:xfrm>
                    <a:off x="1032309" y="4101445"/>
                    <a:ext cx="2643810" cy="0"/>
                    <a:chOff x="1032309" y="4101445"/>
                    <a:chExt cx="2643810" cy="0"/>
                  </a:xfrm>
                </p:grpSpPr>
                <p:grpSp>
                  <p:nvGrpSpPr>
                    <p:cNvPr id="183" name="Gruppo 182">
                      <a:extLst>
                        <a:ext uri="{FF2B5EF4-FFF2-40B4-BE49-F238E27FC236}">
                          <a16:creationId xmlns:a16="http://schemas.microsoft.com/office/drawing/2014/main" id="{E3775216-B3DE-47F9-B4A7-82603B540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230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93" name="Connettore diritto 192">
                        <a:extLst>
                          <a:ext uri="{FF2B5EF4-FFF2-40B4-BE49-F238E27FC236}">
                            <a16:creationId xmlns:a16="http://schemas.microsoft.com/office/drawing/2014/main" id="{86E28861-CE99-4AD2-A136-199A52512E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Connettore diritto 193">
                        <a:extLst>
                          <a:ext uri="{FF2B5EF4-FFF2-40B4-BE49-F238E27FC236}">
                            <a16:creationId xmlns:a16="http://schemas.microsoft.com/office/drawing/2014/main" id="{75F5561F-E727-47BA-9D86-201B0500FA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Connettore diritto 194">
                        <a:extLst>
                          <a:ext uri="{FF2B5EF4-FFF2-40B4-BE49-F238E27FC236}">
                            <a16:creationId xmlns:a16="http://schemas.microsoft.com/office/drawing/2014/main" id="{5074ED3D-96E3-4A8F-8874-D01A93F6C4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Connettore diritto 195">
                        <a:extLst>
                          <a:ext uri="{FF2B5EF4-FFF2-40B4-BE49-F238E27FC236}">
                            <a16:creationId xmlns:a16="http://schemas.microsoft.com/office/drawing/2014/main" id="{917CA8A1-2218-4B00-ACDE-77893143F6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Connettore diritto 196">
                        <a:extLst>
                          <a:ext uri="{FF2B5EF4-FFF2-40B4-BE49-F238E27FC236}">
                            <a16:creationId xmlns:a16="http://schemas.microsoft.com/office/drawing/2014/main" id="{45B61204-C0DE-49EC-9AD3-D0B05A3FC1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Connettore diritto 197">
                        <a:extLst>
                          <a:ext uri="{FF2B5EF4-FFF2-40B4-BE49-F238E27FC236}">
                            <a16:creationId xmlns:a16="http://schemas.microsoft.com/office/drawing/2014/main" id="{8EDAFB05-4B03-4247-B9B9-3AB5D6AA48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Connettore diritto 198">
                        <a:extLst>
                          <a:ext uri="{FF2B5EF4-FFF2-40B4-BE49-F238E27FC236}">
                            <a16:creationId xmlns:a16="http://schemas.microsoft.com/office/drawing/2014/main" id="{7B2B127C-CD86-48C1-9252-1CBAE70C6A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Connettore diritto 199">
                        <a:extLst>
                          <a:ext uri="{FF2B5EF4-FFF2-40B4-BE49-F238E27FC236}">
                            <a16:creationId xmlns:a16="http://schemas.microsoft.com/office/drawing/2014/main" id="{49F14D7F-9685-4B7C-8D0B-0E7B8AAEBD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4" name="Gruppo 183">
                      <a:extLst>
                        <a:ext uri="{FF2B5EF4-FFF2-40B4-BE49-F238E27FC236}">
                          <a16:creationId xmlns:a16="http://schemas.microsoft.com/office/drawing/2014/main" id="{3FD709CE-2B83-4996-AFEF-2E102B7F9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305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85" name="Connettore diritto 184">
                        <a:extLst>
                          <a:ext uri="{FF2B5EF4-FFF2-40B4-BE49-F238E27FC236}">
                            <a16:creationId xmlns:a16="http://schemas.microsoft.com/office/drawing/2014/main" id="{D9E50659-77EF-4320-AA53-F5CF79BD5D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Connettore diritto 185">
                        <a:extLst>
                          <a:ext uri="{FF2B5EF4-FFF2-40B4-BE49-F238E27FC236}">
                            <a16:creationId xmlns:a16="http://schemas.microsoft.com/office/drawing/2014/main" id="{CB381A0F-B007-4363-8FB0-B03293175D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Connettore diritto 186">
                        <a:extLst>
                          <a:ext uri="{FF2B5EF4-FFF2-40B4-BE49-F238E27FC236}">
                            <a16:creationId xmlns:a16="http://schemas.microsoft.com/office/drawing/2014/main" id="{05C98BF0-7BBE-4AF1-BE81-48D401D92F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Connettore diritto 187">
                        <a:extLst>
                          <a:ext uri="{FF2B5EF4-FFF2-40B4-BE49-F238E27FC236}">
                            <a16:creationId xmlns:a16="http://schemas.microsoft.com/office/drawing/2014/main" id="{F2BDC705-CA84-4E94-8490-D826BD1D84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Connettore diritto 188">
                        <a:extLst>
                          <a:ext uri="{FF2B5EF4-FFF2-40B4-BE49-F238E27FC236}">
                            <a16:creationId xmlns:a16="http://schemas.microsoft.com/office/drawing/2014/main" id="{5D92F8D5-7F96-49E3-9593-6DDD02003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Connettore diritto 189">
                        <a:extLst>
                          <a:ext uri="{FF2B5EF4-FFF2-40B4-BE49-F238E27FC236}">
                            <a16:creationId xmlns:a16="http://schemas.microsoft.com/office/drawing/2014/main" id="{2A0F6334-DAA2-4DFD-8082-D19FE0539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" name="Connettore diritto 190">
                        <a:extLst>
                          <a:ext uri="{FF2B5EF4-FFF2-40B4-BE49-F238E27FC236}">
                            <a16:creationId xmlns:a16="http://schemas.microsoft.com/office/drawing/2014/main" id="{3484EF25-6638-4645-8FD0-4F364C6F14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Connettore diritto 191">
                        <a:extLst>
                          <a:ext uri="{FF2B5EF4-FFF2-40B4-BE49-F238E27FC236}">
                            <a16:creationId xmlns:a16="http://schemas.microsoft.com/office/drawing/2014/main" id="{E43DF21B-A588-45B4-A4FA-527C5B4478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4" name="Gruppo 163">
                    <a:extLst>
                      <a:ext uri="{FF2B5EF4-FFF2-40B4-BE49-F238E27FC236}">
                        <a16:creationId xmlns:a16="http://schemas.microsoft.com/office/drawing/2014/main" id="{C015B3F9-054A-4CF4-AEAB-9C8078CE3699}"/>
                      </a:ext>
                    </a:extLst>
                  </p:cNvPr>
                  <p:cNvGrpSpPr/>
                  <p:nvPr/>
                </p:nvGrpSpPr>
                <p:grpSpPr>
                  <a:xfrm>
                    <a:off x="3073612" y="4101445"/>
                    <a:ext cx="2643810" cy="0"/>
                    <a:chOff x="1032309" y="4101445"/>
                    <a:chExt cx="2643810" cy="0"/>
                  </a:xfrm>
                </p:grpSpPr>
                <p:grpSp>
                  <p:nvGrpSpPr>
                    <p:cNvPr id="165" name="Gruppo 164">
                      <a:extLst>
                        <a:ext uri="{FF2B5EF4-FFF2-40B4-BE49-F238E27FC236}">
                          <a16:creationId xmlns:a16="http://schemas.microsoft.com/office/drawing/2014/main" id="{6E90079D-6BCF-4649-B53A-34CF0CD265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230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75" name="Connettore diritto 174">
                        <a:extLst>
                          <a:ext uri="{FF2B5EF4-FFF2-40B4-BE49-F238E27FC236}">
                            <a16:creationId xmlns:a16="http://schemas.microsoft.com/office/drawing/2014/main" id="{D71CC297-88CD-49C4-B6D1-74A2F055D3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Connettore diritto 175">
                        <a:extLst>
                          <a:ext uri="{FF2B5EF4-FFF2-40B4-BE49-F238E27FC236}">
                            <a16:creationId xmlns:a16="http://schemas.microsoft.com/office/drawing/2014/main" id="{F54F5159-3CE5-49CF-A834-C60E7B6286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Connettore diritto 176">
                        <a:extLst>
                          <a:ext uri="{FF2B5EF4-FFF2-40B4-BE49-F238E27FC236}">
                            <a16:creationId xmlns:a16="http://schemas.microsoft.com/office/drawing/2014/main" id="{2499326D-E4C0-48EB-947F-83958ACE1C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Connettore diritto 177">
                        <a:extLst>
                          <a:ext uri="{FF2B5EF4-FFF2-40B4-BE49-F238E27FC236}">
                            <a16:creationId xmlns:a16="http://schemas.microsoft.com/office/drawing/2014/main" id="{0E756F1F-B88C-4273-8842-1EBA8A930C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Connettore diritto 178">
                        <a:extLst>
                          <a:ext uri="{FF2B5EF4-FFF2-40B4-BE49-F238E27FC236}">
                            <a16:creationId xmlns:a16="http://schemas.microsoft.com/office/drawing/2014/main" id="{5B106BAD-BD2E-4B2E-AF95-7ADCCC7F5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Connettore diritto 179">
                        <a:extLst>
                          <a:ext uri="{FF2B5EF4-FFF2-40B4-BE49-F238E27FC236}">
                            <a16:creationId xmlns:a16="http://schemas.microsoft.com/office/drawing/2014/main" id="{03CF531D-4E6C-409D-A66F-015F59C173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Connettore diritto 180">
                        <a:extLst>
                          <a:ext uri="{FF2B5EF4-FFF2-40B4-BE49-F238E27FC236}">
                            <a16:creationId xmlns:a16="http://schemas.microsoft.com/office/drawing/2014/main" id="{4A95CAAA-1E18-4C4C-B989-41CD305780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Connettore diritto 181">
                        <a:extLst>
                          <a:ext uri="{FF2B5EF4-FFF2-40B4-BE49-F238E27FC236}">
                            <a16:creationId xmlns:a16="http://schemas.microsoft.com/office/drawing/2014/main" id="{12E7B11E-FB6D-4F79-8199-F7FFC06FDE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6" name="Gruppo 165">
                      <a:extLst>
                        <a:ext uri="{FF2B5EF4-FFF2-40B4-BE49-F238E27FC236}">
                          <a16:creationId xmlns:a16="http://schemas.microsoft.com/office/drawing/2014/main" id="{BE38803C-7396-4D46-A080-0CB0BF4416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3059" y="4101445"/>
                      <a:ext cx="1623060" cy="0"/>
                      <a:chOff x="1258570" y="4278630"/>
                      <a:chExt cx="1623060" cy="0"/>
                    </a:xfrm>
                  </p:grpSpPr>
                  <p:cxnSp>
                    <p:nvCxnSpPr>
                      <p:cNvPr id="167" name="Connettore diritto 166">
                        <a:extLst>
                          <a:ext uri="{FF2B5EF4-FFF2-40B4-BE49-F238E27FC236}">
                            <a16:creationId xmlns:a16="http://schemas.microsoft.com/office/drawing/2014/main" id="{D2A95A3C-876D-452E-A507-CAEF261CD3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5595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Connettore diritto 167">
                        <a:extLst>
                          <a:ext uri="{FF2B5EF4-FFF2-40B4-BE49-F238E27FC236}">
                            <a16:creationId xmlns:a16="http://schemas.microsoft.com/office/drawing/2014/main" id="{2EF99590-5FA3-463D-BF64-376259DF53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7297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Connettore diritto 168">
                        <a:extLst>
                          <a:ext uri="{FF2B5EF4-FFF2-40B4-BE49-F238E27FC236}">
                            <a16:creationId xmlns:a16="http://schemas.microsoft.com/office/drawing/2014/main" id="{49EBC3CE-2990-4CB0-B5A4-ED5BA555E3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189992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Connettore diritto 169">
                        <a:extLst>
                          <a:ext uri="{FF2B5EF4-FFF2-40B4-BE49-F238E27FC236}">
                            <a16:creationId xmlns:a16="http://schemas.microsoft.com/office/drawing/2014/main" id="{7D90282E-34D7-4B41-82E7-448E3EFF2A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Connettore diritto 170">
                        <a:extLst>
                          <a:ext uri="{FF2B5EF4-FFF2-40B4-BE49-F238E27FC236}">
                            <a16:creationId xmlns:a16="http://schemas.microsoft.com/office/drawing/2014/main" id="{EA8CE6BF-3586-4F24-99B4-FB9DEF6685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010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Connettore diritto 171">
                        <a:extLst>
                          <a:ext uri="{FF2B5EF4-FFF2-40B4-BE49-F238E27FC236}">
                            <a16:creationId xmlns:a16="http://schemas.microsoft.com/office/drawing/2014/main" id="{9273C289-4970-45C5-8AC7-DEBF278682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24028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Connettore diritto 172">
                        <a:extLst>
                          <a:ext uri="{FF2B5EF4-FFF2-40B4-BE49-F238E27FC236}">
                            <a16:creationId xmlns:a16="http://schemas.microsoft.com/office/drawing/2014/main" id="{3D5D0FC6-E57A-4C9E-B197-C68FA9CDB8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41046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ttore diritto 173">
                        <a:extLst>
                          <a:ext uri="{FF2B5EF4-FFF2-40B4-BE49-F238E27FC236}">
                            <a16:creationId xmlns:a16="http://schemas.microsoft.com/office/drawing/2014/main" id="{E60DB2F2-82B7-40EE-A8A5-B2F5081C5E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580640" y="3977640"/>
                        <a:ext cx="0" cy="6019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205" name="Connettore diritto 204">
                <a:extLst>
                  <a:ext uri="{FF2B5EF4-FFF2-40B4-BE49-F238E27FC236}">
                    <a16:creationId xmlns:a16="http://schemas.microsoft.com/office/drawing/2014/main" id="{20466179-F40D-48B1-8DDA-7E3DE70E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3299" y="3888612"/>
                <a:ext cx="6848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ttangolo 208">
                <a:extLst>
                  <a:ext uri="{FF2B5EF4-FFF2-40B4-BE49-F238E27FC236}">
                    <a16:creationId xmlns:a16="http://schemas.microsoft.com/office/drawing/2014/main" id="{E50D6F87-5503-4C1E-A372-B8F41459EA4A}"/>
                  </a:ext>
                </a:extLst>
              </p:cNvPr>
              <p:cNvSpPr/>
              <p:nvPr/>
            </p:nvSpPr>
            <p:spPr>
              <a:xfrm>
                <a:off x="965200" y="3888612"/>
                <a:ext cx="410752" cy="425666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68E0B59C-446E-48E0-BC89-A5353D06725E}"/>
                </a:ext>
              </a:extLst>
            </p:cNvPr>
            <p:cNvSpPr/>
            <p:nvPr/>
          </p:nvSpPr>
          <p:spPr>
            <a:xfrm>
              <a:off x="7873047" y="3888611"/>
              <a:ext cx="410752" cy="42566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152E61BE-BB47-47EA-B87E-735046005052}"/>
              </a:ext>
            </a:extLst>
          </p:cNvPr>
          <p:cNvGrpSpPr/>
          <p:nvPr/>
        </p:nvGrpSpPr>
        <p:grpSpPr>
          <a:xfrm>
            <a:off x="1023618" y="2220383"/>
            <a:ext cx="2628664" cy="1363710"/>
            <a:chOff x="4258402" y="1700572"/>
            <a:chExt cx="2628664" cy="1365326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537711B4-ED3A-4BEA-AE7D-F69565731E3B}"/>
                </a:ext>
              </a:extLst>
            </p:cNvPr>
            <p:cNvGrpSpPr/>
            <p:nvPr/>
          </p:nvGrpSpPr>
          <p:grpSpPr>
            <a:xfrm>
              <a:off x="4258402" y="1700572"/>
              <a:ext cx="2628664" cy="909530"/>
              <a:chOff x="1525914" y="1726355"/>
              <a:chExt cx="2628664" cy="909530"/>
            </a:xfrm>
          </p:grpSpPr>
          <p:grpSp>
            <p:nvGrpSpPr>
              <p:cNvPr id="60" name="Gruppo 59">
                <a:extLst>
                  <a:ext uri="{FF2B5EF4-FFF2-40B4-BE49-F238E27FC236}">
                    <a16:creationId xmlns:a16="http://schemas.microsoft.com/office/drawing/2014/main" id="{F4B74A1A-CE74-4DD9-AA43-952954AE63EB}"/>
                  </a:ext>
                </a:extLst>
              </p:cNvPr>
              <p:cNvGrpSpPr/>
              <p:nvPr/>
            </p:nvGrpSpPr>
            <p:grpSpPr>
              <a:xfrm>
                <a:off x="1525914" y="1726355"/>
                <a:ext cx="2628664" cy="403200"/>
                <a:chOff x="1525914" y="1726355"/>
                <a:chExt cx="2628664" cy="403200"/>
              </a:xfrm>
            </p:grpSpPr>
            <p:grpSp>
              <p:nvGrpSpPr>
                <p:cNvPr id="65" name="Gruppo 64">
                  <a:extLst>
                    <a:ext uri="{FF2B5EF4-FFF2-40B4-BE49-F238E27FC236}">
                      <a16:creationId xmlns:a16="http://schemas.microsoft.com/office/drawing/2014/main" id="{14C2FE75-FE06-46B9-915B-6E62160BD1DA}"/>
                    </a:ext>
                  </a:extLst>
                </p:cNvPr>
                <p:cNvGrpSpPr/>
                <p:nvPr/>
              </p:nvGrpSpPr>
              <p:grpSpPr>
                <a:xfrm>
                  <a:off x="1525914" y="1726355"/>
                  <a:ext cx="2628664" cy="403200"/>
                  <a:chOff x="1525914" y="1418484"/>
                  <a:chExt cx="2628664" cy="403200"/>
                </a:xfrm>
              </p:grpSpPr>
              <p:cxnSp>
                <p:nvCxnSpPr>
                  <p:cNvPr id="72" name="Connettore diritto 71">
                    <a:extLst>
                      <a:ext uri="{FF2B5EF4-FFF2-40B4-BE49-F238E27FC236}">
                        <a16:creationId xmlns:a16="http://schemas.microsoft.com/office/drawing/2014/main" id="{CEA47DFB-26A7-4FA8-869C-996A0E1B8AD0}"/>
                      </a:ext>
                    </a:extLst>
                  </p:cNvPr>
                  <p:cNvCxnSpPr>
                    <a:cxnSpLocks/>
                    <a:stCxn id="74" idx="3"/>
                    <a:endCxn id="75" idx="1"/>
                  </p:cNvCxnSpPr>
                  <p:nvPr/>
                </p:nvCxnSpPr>
                <p:spPr>
                  <a:xfrm>
                    <a:off x="1727514" y="1418484"/>
                    <a:ext cx="222546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ttore diritto 72">
                    <a:extLst>
                      <a:ext uri="{FF2B5EF4-FFF2-40B4-BE49-F238E27FC236}">
                        <a16:creationId xmlns:a16="http://schemas.microsoft.com/office/drawing/2014/main" id="{71784A77-CEE7-4729-9009-A5F9D785281A}"/>
                      </a:ext>
                    </a:extLst>
                  </p:cNvPr>
                  <p:cNvCxnSpPr>
                    <a:cxnSpLocks/>
                    <a:stCxn id="74" idx="1"/>
                    <a:endCxn id="75" idx="3"/>
                  </p:cNvCxnSpPr>
                  <p:nvPr/>
                </p:nvCxnSpPr>
                <p:spPr>
                  <a:xfrm>
                    <a:off x="1727514" y="1821684"/>
                    <a:ext cx="222546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erchio parziale 73">
                    <a:extLst>
                      <a:ext uri="{FF2B5EF4-FFF2-40B4-BE49-F238E27FC236}">
                        <a16:creationId xmlns:a16="http://schemas.microsoft.com/office/drawing/2014/main" id="{F8483D6B-81DA-4475-A25A-61A9DE0BC968}"/>
                      </a:ext>
                    </a:extLst>
                  </p:cNvPr>
                  <p:cNvSpPr/>
                  <p:nvPr/>
                </p:nvSpPr>
                <p:spPr>
                  <a:xfrm>
                    <a:off x="1525914" y="1418484"/>
                    <a:ext cx="403200" cy="403200"/>
                  </a:xfrm>
                  <a:prstGeom prst="pie">
                    <a:avLst>
                      <a:gd name="adj1" fmla="val 5407060"/>
                      <a:gd name="adj2" fmla="val 16200000"/>
                    </a:avLst>
                  </a:prstGeom>
                  <a:ln w="285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Cerchio parziale 74">
                    <a:extLst>
                      <a:ext uri="{FF2B5EF4-FFF2-40B4-BE49-F238E27FC236}">
                        <a16:creationId xmlns:a16="http://schemas.microsoft.com/office/drawing/2014/main" id="{B71ADA46-2422-4E10-8D4A-33E589AD56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1378" y="1418484"/>
                    <a:ext cx="403200" cy="403200"/>
                  </a:xfrm>
                  <a:prstGeom prst="pie">
                    <a:avLst>
                      <a:gd name="adj1" fmla="val 5407060"/>
                      <a:gd name="adj2" fmla="val 16200000"/>
                    </a:avLst>
                  </a:prstGeom>
                  <a:ln w="285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uppo 65">
                  <a:extLst>
                    <a:ext uri="{FF2B5EF4-FFF2-40B4-BE49-F238E27FC236}">
                      <a16:creationId xmlns:a16="http://schemas.microsoft.com/office/drawing/2014/main" id="{C53079B2-6EA1-4797-8788-21D86C28B246}"/>
                    </a:ext>
                  </a:extLst>
                </p:cNvPr>
                <p:cNvGrpSpPr/>
                <p:nvPr/>
              </p:nvGrpSpPr>
              <p:grpSpPr>
                <a:xfrm>
                  <a:off x="1547514" y="1747955"/>
                  <a:ext cx="360000" cy="360000"/>
                  <a:chOff x="1547514" y="1440084"/>
                  <a:chExt cx="360000" cy="360000"/>
                </a:xfrm>
              </p:grpSpPr>
              <p:sp>
                <p:nvSpPr>
                  <p:cNvPr id="70" name="Ovale 69">
                    <a:extLst>
                      <a:ext uri="{FF2B5EF4-FFF2-40B4-BE49-F238E27FC236}">
                        <a16:creationId xmlns:a16="http://schemas.microsoft.com/office/drawing/2014/main" id="{75928C36-4A50-408A-8A65-CEB4440BE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47514" y="1440084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1" name="Ovale 70">
                    <a:extLst>
                      <a:ext uri="{FF2B5EF4-FFF2-40B4-BE49-F238E27FC236}">
                        <a16:creationId xmlns:a16="http://schemas.microsoft.com/office/drawing/2014/main" id="{FDBE1DFF-5FDB-4681-8DBB-11734A4EF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73514" y="1566084"/>
                    <a:ext cx="108000" cy="108000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17BBCE7-8843-43FF-885C-2F78B2E736FE}"/>
                    </a:ext>
                  </a:extLst>
                </p:cNvPr>
                <p:cNvGrpSpPr/>
                <p:nvPr/>
              </p:nvGrpSpPr>
              <p:grpSpPr>
                <a:xfrm>
                  <a:off x="3772978" y="1747955"/>
                  <a:ext cx="360000" cy="360000"/>
                  <a:chOff x="3772977" y="1440084"/>
                  <a:chExt cx="360000" cy="360000"/>
                </a:xfrm>
              </p:grpSpPr>
              <p:sp>
                <p:nvSpPr>
                  <p:cNvPr id="68" name="Ovale 67">
                    <a:extLst>
                      <a:ext uri="{FF2B5EF4-FFF2-40B4-BE49-F238E27FC236}">
                        <a16:creationId xmlns:a16="http://schemas.microsoft.com/office/drawing/2014/main" id="{DACCEC95-1907-421F-9E7C-42599FFE30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72977" y="1440084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" name="Ovale 68">
                    <a:extLst>
                      <a:ext uri="{FF2B5EF4-FFF2-40B4-BE49-F238E27FC236}">
                        <a16:creationId xmlns:a16="http://schemas.microsoft.com/office/drawing/2014/main" id="{BC03CAC6-93FE-4EFE-B78B-706E9B66B9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977" y="1566084"/>
                    <a:ext cx="108000" cy="10800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61" name="Gruppo 60">
                <a:extLst>
                  <a:ext uri="{FF2B5EF4-FFF2-40B4-BE49-F238E27FC236}">
                    <a16:creationId xmlns:a16="http://schemas.microsoft.com/office/drawing/2014/main" id="{14B56E19-944B-4F0E-8179-70C3FFF1D554}"/>
                  </a:ext>
                </a:extLst>
              </p:cNvPr>
              <p:cNvGrpSpPr/>
              <p:nvPr/>
            </p:nvGrpSpPr>
            <p:grpSpPr>
              <a:xfrm>
                <a:off x="1727514" y="1981955"/>
                <a:ext cx="2225464" cy="653930"/>
                <a:chOff x="1727514" y="1893055"/>
                <a:chExt cx="2225464" cy="653930"/>
              </a:xfrm>
            </p:grpSpPr>
            <p:cxnSp>
              <p:nvCxnSpPr>
                <p:cNvPr id="62" name="Connettore diritto 61">
                  <a:extLst>
                    <a:ext uri="{FF2B5EF4-FFF2-40B4-BE49-F238E27FC236}">
                      <a16:creationId xmlns:a16="http://schemas.microsoft.com/office/drawing/2014/main" id="{06CB9B38-16AD-4F11-8025-AE1EEB110538}"/>
                    </a:ext>
                  </a:extLst>
                </p:cNvPr>
                <p:cNvCxnSpPr>
                  <a:cxnSpLocks/>
                  <a:stCxn id="71" idx="4"/>
                </p:cNvCxnSpPr>
                <p:nvPr/>
              </p:nvCxnSpPr>
              <p:spPr>
                <a:xfrm>
                  <a:off x="1727514" y="1893055"/>
                  <a:ext cx="0" cy="65393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diritto 62">
                  <a:extLst>
                    <a:ext uri="{FF2B5EF4-FFF2-40B4-BE49-F238E27FC236}">
                      <a16:creationId xmlns:a16="http://schemas.microsoft.com/office/drawing/2014/main" id="{A562FC07-0A63-4A0E-8FC1-1882947F2D7E}"/>
                    </a:ext>
                  </a:extLst>
                </p:cNvPr>
                <p:cNvCxnSpPr>
                  <a:cxnSpLocks/>
                  <a:stCxn id="69" idx="4"/>
                </p:cNvCxnSpPr>
                <p:nvPr/>
              </p:nvCxnSpPr>
              <p:spPr>
                <a:xfrm>
                  <a:off x="3952978" y="1893055"/>
                  <a:ext cx="0" cy="6539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diritto 63">
                  <a:extLst>
                    <a:ext uri="{FF2B5EF4-FFF2-40B4-BE49-F238E27FC236}">
                      <a16:creationId xmlns:a16="http://schemas.microsoft.com/office/drawing/2014/main" id="{5398EB32-749E-484F-AEED-0144BBDC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7514" y="2546985"/>
                  <a:ext cx="2225463" cy="0"/>
                </a:xfrm>
                <a:prstGeom prst="line">
                  <a:avLst/>
                </a:prstGeom>
                <a:ln w="28575" cap="sq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1939026B-F07A-4703-96EB-E4388F071B8B}"/>
                </a:ext>
              </a:extLst>
            </p:cNvPr>
            <p:cNvSpPr/>
            <p:nvPr/>
          </p:nvSpPr>
          <p:spPr>
            <a:xfrm>
              <a:off x="5309843" y="2615365"/>
              <a:ext cx="525780" cy="45053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4C45DA3D-5025-4BAF-9B24-70CAFEBD5B60}"/>
              </a:ext>
            </a:extLst>
          </p:cNvPr>
          <p:cNvSpPr/>
          <p:nvPr/>
        </p:nvSpPr>
        <p:spPr>
          <a:xfrm>
            <a:off x="1226383" y="1785320"/>
            <a:ext cx="636905" cy="3949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AA2A8D3E-EF70-47DF-82BB-5CE54E1C8D8B}"/>
              </a:ext>
            </a:extLst>
          </p:cNvPr>
          <p:cNvGrpSpPr/>
          <p:nvPr/>
        </p:nvGrpSpPr>
        <p:grpSpPr>
          <a:xfrm>
            <a:off x="1931041" y="1674728"/>
            <a:ext cx="617194" cy="368895"/>
            <a:chOff x="3322762" y="1089660"/>
            <a:chExt cx="617194" cy="369332"/>
          </a:xfrm>
        </p:grpSpPr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F1011717-8A07-488E-97BA-E4421A64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322762" y="1407644"/>
              <a:ext cx="61719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BAE29B3F-8337-426A-BE1D-C34977AED52B}"/>
                </a:ext>
              </a:extLst>
            </p:cNvPr>
            <p:cNvSpPr txBox="1"/>
            <p:nvPr/>
          </p:nvSpPr>
          <p:spPr>
            <a:xfrm>
              <a:off x="3451860" y="1089660"/>
              <a:ext cx="288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1A1EEBA-A4FD-4BC1-934B-E5332BE645A0}"/>
              </a:ext>
            </a:extLst>
          </p:cNvPr>
          <p:cNvGrpSpPr/>
          <p:nvPr/>
        </p:nvGrpSpPr>
        <p:grpSpPr>
          <a:xfrm>
            <a:off x="3284310" y="1459477"/>
            <a:ext cx="1339313" cy="663784"/>
            <a:chOff x="3284310" y="1003635"/>
            <a:chExt cx="1339313" cy="663784"/>
          </a:xfrm>
        </p:grpSpPr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4E9642F6-AA63-4789-9BE5-2D4510D9B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9966" y="1379474"/>
              <a:ext cx="288000" cy="287945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CasellaDiTesto 212">
              <a:extLst>
                <a:ext uri="{FF2B5EF4-FFF2-40B4-BE49-F238E27FC236}">
                  <a16:creationId xmlns:a16="http://schemas.microsoft.com/office/drawing/2014/main" id="{03F8C203-4708-4B35-82A2-FED66EAC4855}"/>
                </a:ext>
              </a:extLst>
            </p:cNvPr>
            <p:cNvSpPr txBox="1"/>
            <p:nvPr/>
          </p:nvSpPr>
          <p:spPr>
            <a:xfrm>
              <a:off x="3284310" y="1003635"/>
              <a:ext cx="1339313" cy="33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/>
                <a:t>Fotocellula A</a:t>
              </a:r>
            </a:p>
          </p:txBody>
        </p: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41FEF70D-47A5-4E9A-8907-040A5C5007A2}"/>
              </a:ext>
            </a:extLst>
          </p:cNvPr>
          <p:cNvGrpSpPr/>
          <p:nvPr/>
        </p:nvGrpSpPr>
        <p:grpSpPr>
          <a:xfrm>
            <a:off x="3709798" y="2214294"/>
            <a:ext cx="3183757" cy="1357995"/>
            <a:chOff x="4561769" y="1629866"/>
            <a:chExt cx="3183757" cy="1359604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EFC07C92-BD82-465B-B60E-2BC4C4776628}"/>
                </a:ext>
              </a:extLst>
            </p:cNvPr>
            <p:cNvGrpSpPr/>
            <p:nvPr/>
          </p:nvGrpSpPr>
          <p:grpSpPr>
            <a:xfrm>
              <a:off x="4561769" y="1629866"/>
              <a:ext cx="2628664" cy="909530"/>
              <a:chOff x="1525914" y="1726355"/>
              <a:chExt cx="2628664" cy="909530"/>
            </a:xfrm>
          </p:grpSpPr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12742CF6-20A6-43B5-ACFD-8EEBD267291E}"/>
                  </a:ext>
                </a:extLst>
              </p:cNvPr>
              <p:cNvGrpSpPr/>
              <p:nvPr/>
            </p:nvGrpSpPr>
            <p:grpSpPr>
              <a:xfrm>
                <a:off x="1525914" y="1726355"/>
                <a:ext cx="2628664" cy="403200"/>
                <a:chOff x="1525914" y="1726355"/>
                <a:chExt cx="2628664" cy="403200"/>
              </a:xfrm>
            </p:grpSpPr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D76AD63F-B1B5-4C61-9774-9C1EFD90E046}"/>
                    </a:ext>
                  </a:extLst>
                </p:cNvPr>
                <p:cNvGrpSpPr/>
                <p:nvPr/>
              </p:nvGrpSpPr>
              <p:grpSpPr>
                <a:xfrm>
                  <a:off x="1525914" y="1726355"/>
                  <a:ext cx="2628664" cy="403200"/>
                  <a:chOff x="1525914" y="1418484"/>
                  <a:chExt cx="2628664" cy="403200"/>
                </a:xfrm>
              </p:grpSpPr>
              <p:cxnSp>
                <p:nvCxnSpPr>
                  <p:cNvPr id="8" name="Connettore diritto 7">
                    <a:extLst>
                      <a:ext uri="{FF2B5EF4-FFF2-40B4-BE49-F238E27FC236}">
                        <a16:creationId xmlns:a16="http://schemas.microsoft.com/office/drawing/2014/main" id="{9099BF41-6484-4F02-A793-B3D4877B67DE}"/>
                      </a:ext>
                    </a:extLst>
                  </p:cNvPr>
                  <p:cNvCxnSpPr>
                    <a:cxnSpLocks/>
                    <a:stCxn id="15" idx="3"/>
                    <a:endCxn id="22" idx="1"/>
                  </p:cNvCxnSpPr>
                  <p:nvPr/>
                </p:nvCxnSpPr>
                <p:spPr>
                  <a:xfrm>
                    <a:off x="1727514" y="1418484"/>
                    <a:ext cx="222546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ttore diritto 8">
                    <a:extLst>
                      <a:ext uri="{FF2B5EF4-FFF2-40B4-BE49-F238E27FC236}">
                        <a16:creationId xmlns:a16="http://schemas.microsoft.com/office/drawing/2014/main" id="{222658B2-9F13-406A-B33F-9DA32B3ADC44}"/>
                      </a:ext>
                    </a:extLst>
                  </p:cNvPr>
                  <p:cNvCxnSpPr>
                    <a:cxnSpLocks/>
                    <a:stCxn id="15" idx="1"/>
                    <a:endCxn id="22" idx="3"/>
                  </p:cNvCxnSpPr>
                  <p:nvPr/>
                </p:nvCxnSpPr>
                <p:spPr>
                  <a:xfrm>
                    <a:off x="1727514" y="1821684"/>
                    <a:ext cx="222546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Cerchio parziale 14">
                    <a:extLst>
                      <a:ext uri="{FF2B5EF4-FFF2-40B4-BE49-F238E27FC236}">
                        <a16:creationId xmlns:a16="http://schemas.microsoft.com/office/drawing/2014/main" id="{E0B7DA38-24E5-4CFE-9CF0-4669F372B866}"/>
                      </a:ext>
                    </a:extLst>
                  </p:cNvPr>
                  <p:cNvSpPr/>
                  <p:nvPr/>
                </p:nvSpPr>
                <p:spPr>
                  <a:xfrm>
                    <a:off x="1525914" y="1418484"/>
                    <a:ext cx="403200" cy="403200"/>
                  </a:xfrm>
                  <a:prstGeom prst="pie">
                    <a:avLst>
                      <a:gd name="adj1" fmla="val 5407060"/>
                      <a:gd name="adj2" fmla="val 16200000"/>
                    </a:avLst>
                  </a:prstGeom>
                  <a:ln w="285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Cerchio parziale 21">
                    <a:extLst>
                      <a:ext uri="{FF2B5EF4-FFF2-40B4-BE49-F238E27FC236}">
                        <a16:creationId xmlns:a16="http://schemas.microsoft.com/office/drawing/2014/main" id="{A91A051B-2D1D-4097-9977-7409F810D4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1378" y="1418484"/>
                    <a:ext cx="403200" cy="403200"/>
                  </a:xfrm>
                  <a:prstGeom prst="pie">
                    <a:avLst>
                      <a:gd name="adj1" fmla="val 5407060"/>
                      <a:gd name="adj2" fmla="val 16200000"/>
                    </a:avLst>
                  </a:prstGeom>
                  <a:ln w="285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81D7E04B-B35C-4CCB-91C3-1B1173D3C1C1}"/>
                    </a:ext>
                  </a:extLst>
                </p:cNvPr>
                <p:cNvGrpSpPr/>
                <p:nvPr/>
              </p:nvGrpSpPr>
              <p:grpSpPr>
                <a:xfrm>
                  <a:off x="1547514" y="1747955"/>
                  <a:ext cx="360000" cy="360000"/>
                  <a:chOff x="1547514" y="1440084"/>
                  <a:chExt cx="360000" cy="360000"/>
                </a:xfrm>
              </p:grpSpPr>
              <p:sp>
                <p:nvSpPr>
                  <p:cNvPr id="21" name="Ovale 20">
                    <a:extLst>
                      <a:ext uri="{FF2B5EF4-FFF2-40B4-BE49-F238E27FC236}">
                        <a16:creationId xmlns:a16="http://schemas.microsoft.com/office/drawing/2014/main" id="{558317DD-7996-4F1E-B377-83EEC4BDCE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47514" y="1440084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" name="Ovale 31">
                    <a:extLst>
                      <a:ext uri="{FF2B5EF4-FFF2-40B4-BE49-F238E27FC236}">
                        <a16:creationId xmlns:a16="http://schemas.microsoft.com/office/drawing/2014/main" id="{56EFB145-9C94-45BA-9DE4-1CE1942E25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73514" y="1566084"/>
                    <a:ext cx="108000" cy="108000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9" name="Gruppo 38">
                  <a:extLst>
                    <a:ext uri="{FF2B5EF4-FFF2-40B4-BE49-F238E27FC236}">
                      <a16:creationId xmlns:a16="http://schemas.microsoft.com/office/drawing/2014/main" id="{4C1830B1-97FE-48D0-9D58-AB4FB11D5B88}"/>
                    </a:ext>
                  </a:extLst>
                </p:cNvPr>
                <p:cNvGrpSpPr/>
                <p:nvPr/>
              </p:nvGrpSpPr>
              <p:grpSpPr>
                <a:xfrm>
                  <a:off x="3772978" y="1747955"/>
                  <a:ext cx="360000" cy="360000"/>
                  <a:chOff x="3772977" y="1440084"/>
                  <a:chExt cx="360000" cy="360000"/>
                </a:xfrm>
              </p:grpSpPr>
              <p:sp>
                <p:nvSpPr>
                  <p:cNvPr id="27" name="Ovale 26">
                    <a:extLst>
                      <a:ext uri="{FF2B5EF4-FFF2-40B4-BE49-F238E27FC236}">
                        <a16:creationId xmlns:a16="http://schemas.microsoft.com/office/drawing/2014/main" id="{879F5033-C2E9-4C86-BF2A-6FEC1434CE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72977" y="1440084"/>
                    <a:ext cx="360000" cy="3600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8" name="Ovale 37">
                    <a:extLst>
                      <a:ext uri="{FF2B5EF4-FFF2-40B4-BE49-F238E27FC236}">
                        <a16:creationId xmlns:a16="http://schemas.microsoft.com/office/drawing/2014/main" id="{AD3808A3-4128-4027-8EB5-479AD487C1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977" y="1566084"/>
                    <a:ext cx="108000" cy="108000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5" name="Gruppo 54">
                <a:extLst>
                  <a:ext uri="{FF2B5EF4-FFF2-40B4-BE49-F238E27FC236}">
                    <a16:creationId xmlns:a16="http://schemas.microsoft.com/office/drawing/2014/main" id="{39E2BF6B-F78B-4B2F-8997-097D8BDE798C}"/>
                  </a:ext>
                </a:extLst>
              </p:cNvPr>
              <p:cNvGrpSpPr/>
              <p:nvPr/>
            </p:nvGrpSpPr>
            <p:grpSpPr>
              <a:xfrm>
                <a:off x="1727514" y="1981955"/>
                <a:ext cx="2225464" cy="653930"/>
                <a:chOff x="1727514" y="1893055"/>
                <a:chExt cx="2225464" cy="653930"/>
              </a:xfrm>
            </p:grpSpPr>
            <p:cxnSp>
              <p:nvCxnSpPr>
                <p:cNvPr id="47" name="Connettore diritto 46">
                  <a:extLst>
                    <a:ext uri="{FF2B5EF4-FFF2-40B4-BE49-F238E27FC236}">
                      <a16:creationId xmlns:a16="http://schemas.microsoft.com/office/drawing/2014/main" id="{807A6155-DC6D-4BB9-A299-DA046BD4C9CD}"/>
                    </a:ext>
                  </a:extLst>
                </p:cNvPr>
                <p:cNvCxnSpPr>
                  <a:cxnSpLocks/>
                  <a:stCxn id="32" idx="4"/>
                </p:cNvCxnSpPr>
                <p:nvPr/>
              </p:nvCxnSpPr>
              <p:spPr>
                <a:xfrm>
                  <a:off x="1727514" y="1893055"/>
                  <a:ext cx="0" cy="65393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50A9DC71-4BF6-4556-ABB5-CD499C2B5F80}"/>
                    </a:ext>
                  </a:extLst>
                </p:cNvPr>
                <p:cNvCxnSpPr>
                  <a:cxnSpLocks/>
                  <a:stCxn id="38" idx="4"/>
                </p:cNvCxnSpPr>
                <p:nvPr/>
              </p:nvCxnSpPr>
              <p:spPr>
                <a:xfrm>
                  <a:off x="3952978" y="1893055"/>
                  <a:ext cx="0" cy="6539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>
                  <a:extLst>
                    <a:ext uri="{FF2B5EF4-FFF2-40B4-BE49-F238E27FC236}">
                      <a16:creationId xmlns:a16="http://schemas.microsoft.com/office/drawing/2014/main" id="{BDF0863D-8402-4AA5-8854-0BF690789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7514" y="2546985"/>
                  <a:ext cx="2225463" cy="0"/>
                </a:xfrm>
                <a:prstGeom prst="line">
                  <a:avLst/>
                </a:prstGeom>
                <a:ln w="28575" cap="sq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FBC1C68A-05F8-4B27-B749-548B616992DA}"/>
                </a:ext>
              </a:extLst>
            </p:cNvPr>
            <p:cNvGrpSpPr/>
            <p:nvPr/>
          </p:nvGrpSpPr>
          <p:grpSpPr>
            <a:xfrm>
              <a:off x="5388426" y="2571375"/>
              <a:ext cx="2357100" cy="418095"/>
              <a:chOff x="5388426" y="2571375"/>
              <a:chExt cx="2357100" cy="418095"/>
            </a:xfrm>
          </p:grpSpPr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B4C06051-F70E-4699-9D21-2FB8F09FC0D2}"/>
                  </a:ext>
                </a:extLst>
              </p:cNvPr>
              <p:cNvSpPr/>
              <p:nvPr/>
            </p:nvSpPr>
            <p:spPr>
              <a:xfrm>
                <a:off x="5388426" y="2571375"/>
                <a:ext cx="975351" cy="418095"/>
              </a:xfrm>
              <a:prstGeom prst="rect">
                <a:avLst/>
              </a:prstGeom>
              <a:ln w="285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1" name="CasellaDiTesto 220">
                <a:extLst>
                  <a:ext uri="{FF2B5EF4-FFF2-40B4-BE49-F238E27FC236}">
                    <a16:creationId xmlns:a16="http://schemas.microsoft.com/office/drawing/2014/main" id="{CF321A34-3FF2-435D-9B51-5A1618BECDA6}"/>
                  </a:ext>
                </a:extLst>
              </p:cNvPr>
              <p:cNvSpPr txBox="1"/>
              <p:nvPr/>
            </p:nvSpPr>
            <p:spPr>
              <a:xfrm>
                <a:off x="6371053" y="2612228"/>
                <a:ext cx="1374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i="1"/>
                  <a:t>Cella di Carico</a:t>
                </a:r>
              </a:p>
            </p:txBody>
          </p:sp>
        </p:grpSp>
      </p:grpSp>
      <p:cxnSp>
        <p:nvCxnSpPr>
          <p:cNvPr id="239" name="Connettore a gomito 238">
            <a:extLst>
              <a:ext uri="{FF2B5EF4-FFF2-40B4-BE49-F238E27FC236}">
                <a16:creationId xmlns:a16="http://schemas.microsoft.com/office/drawing/2014/main" id="{3A325BB6-5F66-4E80-ADCF-C69D18F49524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3950285" y="1190027"/>
            <a:ext cx="5131470" cy="59461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ttore diritto 1024">
            <a:extLst>
              <a:ext uri="{FF2B5EF4-FFF2-40B4-BE49-F238E27FC236}">
                <a16:creationId xmlns:a16="http://schemas.microsoft.com/office/drawing/2014/main" id="{820C7AEC-001D-4FA4-A045-24F71AF98261}"/>
              </a:ext>
            </a:extLst>
          </p:cNvPr>
          <p:cNvCxnSpPr>
            <a:cxnSpLocks/>
          </p:cNvCxnSpPr>
          <p:nvPr/>
        </p:nvCxnSpPr>
        <p:spPr>
          <a:xfrm flipV="1">
            <a:off x="6138471" y="1194641"/>
            <a:ext cx="0" cy="23447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a gomito 1031">
            <a:extLst>
              <a:ext uri="{FF2B5EF4-FFF2-40B4-BE49-F238E27FC236}">
                <a16:creationId xmlns:a16="http://schemas.microsoft.com/office/drawing/2014/main" id="{59EED2E0-3D04-4C67-B568-E96F18B263B1}"/>
              </a:ext>
            </a:extLst>
          </p:cNvPr>
          <p:cNvCxnSpPr>
            <a:cxnSpLocks/>
            <a:stCxn id="221" idx="3"/>
            <a:endCxn id="234" idx="0"/>
          </p:cNvCxnSpPr>
          <p:nvPr/>
        </p:nvCxnSpPr>
        <p:spPr>
          <a:xfrm flipV="1">
            <a:off x="6893555" y="1784641"/>
            <a:ext cx="1760034" cy="1579930"/>
          </a:xfrm>
          <a:prstGeom prst="bentConnector4">
            <a:avLst>
              <a:gd name="adj1" fmla="val 47979"/>
              <a:gd name="adj2" fmla="val 1144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1AF59DD-6FB8-480F-948A-4CE864A97227}"/>
              </a:ext>
            </a:extLst>
          </p:cNvPr>
          <p:cNvGrpSpPr/>
          <p:nvPr/>
        </p:nvGrpSpPr>
        <p:grpSpPr>
          <a:xfrm>
            <a:off x="8397116" y="1784641"/>
            <a:ext cx="941112" cy="1010796"/>
            <a:chOff x="8434823" y="2381174"/>
            <a:chExt cx="941112" cy="1010796"/>
          </a:xfrm>
        </p:grpSpPr>
        <p:grpSp>
          <p:nvGrpSpPr>
            <p:cNvPr id="1053" name="Gruppo 1052">
              <a:extLst>
                <a:ext uri="{FF2B5EF4-FFF2-40B4-BE49-F238E27FC236}">
                  <a16:creationId xmlns:a16="http://schemas.microsoft.com/office/drawing/2014/main" id="{CA425D42-238F-45C3-BAF0-4E72282C22D4}"/>
                </a:ext>
              </a:extLst>
            </p:cNvPr>
            <p:cNvGrpSpPr/>
            <p:nvPr/>
          </p:nvGrpSpPr>
          <p:grpSpPr>
            <a:xfrm>
              <a:off x="8434823" y="2381174"/>
              <a:ext cx="941112" cy="653930"/>
              <a:chOff x="8252137" y="2071231"/>
              <a:chExt cx="941112" cy="653930"/>
            </a:xfrm>
          </p:grpSpPr>
          <p:sp>
            <p:nvSpPr>
              <p:cNvPr id="234" name="Rettangolo 233">
                <a:extLst>
                  <a:ext uri="{FF2B5EF4-FFF2-40B4-BE49-F238E27FC236}">
                    <a16:creationId xmlns:a16="http://schemas.microsoft.com/office/drawing/2014/main" id="{ABC68BD2-A0FD-4D8B-89D8-2F097050632F}"/>
                  </a:ext>
                </a:extLst>
              </p:cNvPr>
              <p:cNvSpPr/>
              <p:nvPr/>
            </p:nvSpPr>
            <p:spPr>
              <a:xfrm>
                <a:off x="8437461" y="2071231"/>
                <a:ext cx="142298" cy="398957"/>
              </a:xfrm>
              <a:prstGeom prst="rect">
                <a:avLst/>
              </a:prstGeom>
              <a:ln w="28575">
                <a:solidFill>
                  <a:srgbClr val="834DA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0" name="Rettangolo 239">
                <a:extLst>
                  <a:ext uri="{FF2B5EF4-FFF2-40B4-BE49-F238E27FC236}">
                    <a16:creationId xmlns:a16="http://schemas.microsoft.com/office/drawing/2014/main" id="{EF723E2B-277B-49B4-AA85-AA5CF0BD2707}"/>
                  </a:ext>
                </a:extLst>
              </p:cNvPr>
              <p:cNvSpPr/>
              <p:nvPr/>
            </p:nvSpPr>
            <p:spPr>
              <a:xfrm>
                <a:off x="8865627" y="2071231"/>
                <a:ext cx="142298" cy="398957"/>
              </a:xfrm>
              <a:prstGeom prst="rect">
                <a:avLst/>
              </a:prstGeom>
              <a:ln w="28575">
                <a:solidFill>
                  <a:srgbClr val="834DA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52" name="Gruppo 1051">
                <a:extLst>
                  <a:ext uri="{FF2B5EF4-FFF2-40B4-BE49-F238E27FC236}">
                    <a16:creationId xmlns:a16="http://schemas.microsoft.com/office/drawing/2014/main" id="{783C9145-464D-48C7-A5C2-13124408525E}"/>
                  </a:ext>
                </a:extLst>
              </p:cNvPr>
              <p:cNvGrpSpPr/>
              <p:nvPr/>
            </p:nvGrpSpPr>
            <p:grpSpPr>
              <a:xfrm>
                <a:off x="8252137" y="2391709"/>
                <a:ext cx="941112" cy="333452"/>
                <a:chOff x="8252137" y="2391709"/>
                <a:chExt cx="941112" cy="333452"/>
              </a:xfrm>
            </p:grpSpPr>
            <p:sp>
              <p:nvSpPr>
                <p:cNvPr id="233" name="Rettangolo 232">
                  <a:extLst>
                    <a:ext uri="{FF2B5EF4-FFF2-40B4-BE49-F238E27FC236}">
                      <a16:creationId xmlns:a16="http://schemas.microsoft.com/office/drawing/2014/main" id="{097379E6-AD97-447E-8099-9B3A9D640B86}"/>
                    </a:ext>
                  </a:extLst>
                </p:cNvPr>
                <p:cNvSpPr/>
                <p:nvPr/>
              </p:nvSpPr>
              <p:spPr>
                <a:xfrm>
                  <a:off x="8252137" y="2391709"/>
                  <a:ext cx="941112" cy="333452"/>
                </a:xfrm>
                <a:prstGeom prst="rect">
                  <a:avLst/>
                </a:prstGeom>
                <a:ln w="28575">
                  <a:solidFill>
                    <a:srgbClr val="834DA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51" name="Picture 8" descr="national-instruments-corp-logo - Compolab">
                  <a:extLst>
                    <a:ext uri="{FF2B5EF4-FFF2-40B4-BE49-F238E27FC236}">
                      <a16:creationId xmlns:a16="http://schemas.microsoft.com/office/drawing/2014/main" id="{DDD2C7E2-5BE7-4DFE-B0C9-F51E35B4AF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054" y="2479757"/>
                  <a:ext cx="821278" cy="2094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892F389-61B8-49B0-9373-3E482B583136}"/>
                </a:ext>
              </a:extLst>
            </p:cNvPr>
            <p:cNvSpPr txBox="1"/>
            <p:nvPr/>
          </p:nvSpPr>
          <p:spPr>
            <a:xfrm>
              <a:off x="8620793" y="3053416"/>
              <a:ext cx="569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/>
                <a:t>Daq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489E73-6506-4678-AF41-B14A463389BF}"/>
              </a:ext>
            </a:extLst>
          </p:cNvPr>
          <p:cNvGrpSpPr/>
          <p:nvPr/>
        </p:nvGrpSpPr>
        <p:grpSpPr>
          <a:xfrm>
            <a:off x="5452738" y="1465012"/>
            <a:ext cx="1371466" cy="651899"/>
            <a:chOff x="5452738" y="1009170"/>
            <a:chExt cx="1371466" cy="651899"/>
          </a:xfrm>
        </p:grpSpPr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3F917EA8-DBA8-47C9-BEBE-18F43519CBE4}"/>
                </a:ext>
              </a:extLst>
            </p:cNvPr>
            <p:cNvSpPr txBox="1"/>
            <p:nvPr/>
          </p:nvSpPr>
          <p:spPr>
            <a:xfrm>
              <a:off x="5452738" y="1009170"/>
              <a:ext cx="1371466" cy="33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/>
                <a:t>Fotocellula B</a:t>
              </a:r>
            </a:p>
          </p:txBody>
        </p: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890E1374-BA7B-4B79-B97E-0CE635B7A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4471" y="1373124"/>
              <a:ext cx="288000" cy="287945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5" name="TextBox 8">
            <a:extLst>
              <a:ext uri="{FF2B5EF4-FFF2-40B4-BE49-F238E27FC236}">
                <a16:creationId xmlns:a16="http://schemas.microsoft.com/office/drawing/2014/main" id="{74642456-0662-4E1D-9764-783493C1EF9A}"/>
              </a:ext>
            </a:extLst>
          </p:cNvPr>
          <p:cNvSpPr txBox="1"/>
          <p:nvPr/>
        </p:nvSpPr>
        <p:spPr>
          <a:xfrm>
            <a:off x="2305594" y="127324"/>
            <a:ext cx="75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600" b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latin typeface="Arial" panose="020B0604020202020204" pitchFamily="34" charset="0"/>
                <a:cs typeface="Arial" panose="020B0604020202020204" pitchFamily="34" charset="0"/>
              </a:rPr>
              <a:t>progetto</a:t>
            </a:r>
            <a:endParaRPr lang="en-US" sz="3600" b="1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" name="Connettore diritto 242">
            <a:extLst>
              <a:ext uri="{FF2B5EF4-FFF2-40B4-BE49-F238E27FC236}">
                <a16:creationId xmlns:a16="http://schemas.microsoft.com/office/drawing/2014/main" id="{E4CE9A5D-0957-4175-A570-A540A30B93DB}"/>
              </a:ext>
            </a:extLst>
          </p:cNvPr>
          <p:cNvCxnSpPr>
            <a:cxnSpLocks/>
          </p:cNvCxnSpPr>
          <p:nvPr/>
        </p:nvCxnSpPr>
        <p:spPr>
          <a:xfrm flipV="1">
            <a:off x="3953967" y="1193372"/>
            <a:ext cx="0" cy="247057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61687A5-6A4D-49CC-AB33-A555618E9443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9338228" y="2271845"/>
            <a:ext cx="863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6" name="Gruppo 245">
            <a:extLst>
              <a:ext uri="{FF2B5EF4-FFF2-40B4-BE49-F238E27FC236}">
                <a16:creationId xmlns:a16="http://schemas.microsoft.com/office/drawing/2014/main" id="{1DF1F6D7-5266-45D1-9F0C-892B6EF05E95}"/>
              </a:ext>
            </a:extLst>
          </p:cNvPr>
          <p:cNvGrpSpPr/>
          <p:nvPr/>
        </p:nvGrpSpPr>
        <p:grpSpPr>
          <a:xfrm>
            <a:off x="1436796" y="4441902"/>
            <a:ext cx="8015950" cy="1975998"/>
            <a:chOff x="1417746" y="4356177"/>
            <a:chExt cx="8015950" cy="1975998"/>
          </a:xfrm>
        </p:grpSpPr>
        <p:grpSp>
          <p:nvGrpSpPr>
            <p:cNvPr id="247" name="Gruppo 246">
              <a:extLst>
                <a:ext uri="{FF2B5EF4-FFF2-40B4-BE49-F238E27FC236}">
                  <a16:creationId xmlns:a16="http://schemas.microsoft.com/office/drawing/2014/main" id="{9A1C9427-AA58-42E4-815F-EDFD2AA849E3}"/>
                </a:ext>
              </a:extLst>
            </p:cNvPr>
            <p:cNvGrpSpPr/>
            <p:nvPr/>
          </p:nvGrpSpPr>
          <p:grpSpPr>
            <a:xfrm>
              <a:off x="5359501" y="4356177"/>
              <a:ext cx="2940299" cy="1975998"/>
              <a:chOff x="5632861" y="4289502"/>
              <a:chExt cx="2940299" cy="1975998"/>
            </a:xfrm>
          </p:grpSpPr>
          <p:grpSp>
            <p:nvGrpSpPr>
              <p:cNvPr id="251" name="Gruppo 250">
                <a:extLst>
                  <a:ext uri="{FF2B5EF4-FFF2-40B4-BE49-F238E27FC236}">
                    <a16:creationId xmlns:a16="http://schemas.microsoft.com/office/drawing/2014/main" id="{D8A4B9D8-2C7E-48D1-A02C-BDB6382A6108}"/>
                  </a:ext>
                </a:extLst>
              </p:cNvPr>
              <p:cNvGrpSpPr/>
              <p:nvPr/>
            </p:nvGrpSpPr>
            <p:grpSpPr>
              <a:xfrm>
                <a:off x="5632861" y="4569961"/>
                <a:ext cx="2940299" cy="1695539"/>
                <a:chOff x="3563462" y="4191000"/>
                <a:chExt cx="3606800" cy="2079881"/>
              </a:xfrm>
            </p:grpSpPr>
            <p:cxnSp>
              <p:nvCxnSpPr>
                <p:cNvPr id="253" name="Connettore 2 252">
                  <a:extLst>
                    <a:ext uri="{FF2B5EF4-FFF2-40B4-BE49-F238E27FC236}">
                      <a16:creationId xmlns:a16="http://schemas.microsoft.com/office/drawing/2014/main" id="{D2865987-2786-43F7-A366-24D403353779}"/>
                    </a:ext>
                  </a:extLst>
                </p:cNvPr>
                <p:cNvCxnSpPr/>
                <p:nvPr/>
              </p:nvCxnSpPr>
              <p:spPr>
                <a:xfrm>
                  <a:off x="3563462" y="6118481"/>
                  <a:ext cx="3606800" cy="0"/>
                </a:xfrm>
                <a:prstGeom prst="straightConnector1">
                  <a:avLst/>
                </a:prstGeom>
                <a:ln w="9525" cap="sq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Connettore 2 253">
                  <a:extLst>
                    <a:ext uri="{FF2B5EF4-FFF2-40B4-BE49-F238E27FC236}">
                      <a16:creationId xmlns:a16="http://schemas.microsoft.com/office/drawing/2014/main" id="{2CE0301D-26AD-4B72-B896-2E8B8EED4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5862" y="4191000"/>
                  <a:ext cx="0" cy="2079881"/>
                </a:xfrm>
                <a:prstGeom prst="straightConnector1">
                  <a:avLst/>
                </a:prstGeom>
                <a:ln w="9525" cap="sq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5" name="Gruppo 254">
                  <a:extLst>
                    <a:ext uri="{FF2B5EF4-FFF2-40B4-BE49-F238E27FC236}">
                      <a16:creationId xmlns:a16="http://schemas.microsoft.com/office/drawing/2014/main" id="{C7A7A785-6B1B-4664-B511-21CB1AEC1373}"/>
                    </a:ext>
                  </a:extLst>
                </p:cNvPr>
                <p:cNvGrpSpPr/>
                <p:nvPr/>
              </p:nvGrpSpPr>
              <p:grpSpPr>
                <a:xfrm>
                  <a:off x="5201706" y="5116408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99" name="Connettore diritto 298">
                    <a:extLst>
                      <a:ext uri="{FF2B5EF4-FFF2-40B4-BE49-F238E27FC236}">
                        <a16:creationId xmlns:a16="http://schemas.microsoft.com/office/drawing/2014/main" id="{501DB89F-C790-4FB4-A97E-0B5D6658A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Connettore diritto 299">
                    <a:extLst>
                      <a:ext uri="{FF2B5EF4-FFF2-40B4-BE49-F238E27FC236}">
                        <a16:creationId xmlns:a16="http://schemas.microsoft.com/office/drawing/2014/main" id="{51CEE671-DF7D-41A1-8C9F-BC15071EA3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Gruppo 255">
                  <a:extLst>
                    <a:ext uri="{FF2B5EF4-FFF2-40B4-BE49-F238E27FC236}">
                      <a16:creationId xmlns:a16="http://schemas.microsoft.com/office/drawing/2014/main" id="{2ADC9FD0-33DE-45FE-ABCA-453B3D10C3A0}"/>
                    </a:ext>
                  </a:extLst>
                </p:cNvPr>
                <p:cNvGrpSpPr/>
                <p:nvPr/>
              </p:nvGrpSpPr>
              <p:grpSpPr>
                <a:xfrm>
                  <a:off x="4988802" y="5272494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97" name="Connettore diritto 296">
                    <a:extLst>
                      <a:ext uri="{FF2B5EF4-FFF2-40B4-BE49-F238E27FC236}">
                        <a16:creationId xmlns:a16="http://schemas.microsoft.com/office/drawing/2014/main" id="{95D9921B-35B5-4923-9D0A-BB718E6F2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Connettore diritto 297">
                    <a:extLst>
                      <a:ext uri="{FF2B5EF4-FFF2-40B4-BE49-F238E27FC236}">
                        <a16:creationId xmlns:a16="http://schemas.microsoft.com/office/drawing/2014/main" id="{969942AA-AE6B-405A-8CA8-2DDC4480C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Gruppo 256">
                  <a:extLst>
                    <a:ext uri="{FF2B5EF4-FFF2-40B4-BE49-F238E27FC236}">
                      <a16:creationId xmlns:a16="http://schemas.microsoft.com/office/drawing/2014/main" id="{F554FF30-8ED5-4227-9506-8D8E9D16C67E}"/>
                    </a:ext>
                  </a:extLst>
                </p:cNvPr>
                <p:cNvGrpSpPr/>
                <p:nvPr/>
              </p:nvGrpSpPr>
              <p:grpSpPr>
                <a:xfrm>
                  <a:off x="4659144" y="5230940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95" name="Connettore diritto 294">
                    <a:extLst>
                      <a:ext uri="{FF2B5EF4-FFF2-40B4-BE49-F238E27FC236}">
                        <a16:creationId xmlns:a16="http://schemas.microsoft.com/office/drawing/2014/main" id="{EAE13933-2768-48D5-8BF8-A554B730AE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ttore diritto 295">
                    <a:extLst>
                      <a:ext uri="{FF2B5EF4-FFF2-40B4-BE49-F238E27FC236}">
                        <a16:creationId xmlns:a16="http://schemas.microsoft.com/office/drawing/2014/main" id="{3D6296FE-77DA-444F-B312-C560E0E18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uppo 257">
                  <a:extLst>
                    <a:ext uri="{FF2B5EF4-FFF2-40B4-BE49-F238E27FC236}">
                      <a16:creationId xmlns:a16="http://schemas.microsoft.com/office/drawing/2014/main" id="{0CD2E2B0-50E1-4806-87F9-CC6D03B754ED}"/>
                    </a:ext>
                  </a:extLst>
                </p:cNvPr>
                <p:cNvGrpSpPr/>
                <p:nvPr/>
              </p:nvGrpSpPr>
              <p:grpSpPr>
                <a:xfrm>
                  <a:off x="4432033" y="5596498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93" name="Connettore diritto 292">
                    <a:extLst>
                      <a:ext uri="{FF2B5EF4-FFF2-40B4-BE49-F238E27FC236}">
                        <a16:creationId xmlns:a16="http://schemas.microsoft.com/office/drawing/2014/main" id="{95E50E17-F45C-455A-B704-28BE1FAA67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Connettore diritto 293">
                    <a:extLst>
                      <a:ext uri="{FF2B5EF4-FFF2-40B4-BE49-F238E27FC236}">
                        <a16:creationId xmlns:a16="http://schemas.microsoft.com/office/drawing/2014/main" id="{5B7DB403-D573-46B6-B3F5-50B942567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9" name="Gruppo 258">
                  <a:extLst>
                    <a:ext uri="{FF2B5EF4-FFF2-40B4-BE49-F238E27FC236}">
                      <a16:creationId xmlns:a16="http://schemas.microsoft.com/office/drawing/2014/main" id="{011ABF4B-6DF4-4BBB-93F6-DAD0FBF31729}"/>
                    </a:ext>
                  </a:extLst>
                </p:cNvPr>
                <p:cNvGrpSpPr/>
                <p:nvPr/>
              </p:nvGrpSpPr>
              <p:grpSpPr>
                <a:xfrm>
                  <a:off x="4113943" y="5562983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91" name="Connettore diritto 290">
                    <a:extLst>
                      <a:ext uri="{FF2B5EF4-FFF2-40B4-BE49-F238E27FC236}">
                        <a16:creationId xmlns:a16="http://schemas.microsoft.com/office/drawing/2014/main" id="{0227C348-95F2-403C-8D5A-6D7367A4E2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Connettore diritto 291">
                    <a:extLst>
                      <a:ext uri="{FF2B5EF4-FFF2-40B4-BE49-F238E27FC236}">
                        <a16:creationId xmlns:a16="http://schemas.microsoft.com/office/drawing/2014/main" id="{14C7209D-2E30-4A5E-BDE6-747E87ACE9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0" name="Gruppo 259">
                  <a:extLst>
                    <a:ext uri="{FF2B5EF4-FFF2-40B4-BE49-F238E27FC236}">
                      <a16:creationId xmlns:a16="http://schemas.microsoft.com/office/drawing/2014/main" id="{5A022A4A-3ABA-47AA-A524-7DC2F6EBB088}"/>
                    </a:ext>
                  </a:extLst>
                </p:cNvPr>
                <p:cNvGrpSpPr/>
                <p:nvPr/>
              </p:nvGrpSpPr>
              <p:grpSpPr>
                <a:xfrm>
                  <a:off x="6227860" y="4701546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89" name="Connettore diritto 288">
                    <a:extLst>
                      <a:ext uri="{FF2B5EF4-FFF2-40B4-BE49-F238E27FC236}">
                        <a16:creationId xmlns:a16="http://schemas.microsoft.com/office/drawing/2014/main" id="{C9BB7D12-575F-468E-BDFD-C0A47404A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Connettore diritto 289">
                    <a:extLst>
                      <a:ext uri="{FF2B5EF4-FFF2-40B4-BE49-F238E27FC236}">
                        <a16:creationId xmlns:a16="http://schemas.microsoft.com/office/drawing/2014/main" id="{1BCEB8DF-2200-4B11-A741-18765B782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1" name="Gruppo 260">
                  <a:extLst>
                    <a:ext uri="{FF2B5EF4-FFF2-40B4-BE49-F238E27FC236}">
                      <a16:creationId xmlns:a16="http://schemas.microsoft.com/office/drawing/2014/main" id="{99D15E3F-4A28-41B8-8735-F52EEBC292D1}"/>
                    </a:ext>
                  </a:extLst>
                </p:cNvPr>
                <p:cNvGrpSpPr/>
                <p:nvPr/>
              </p:nvGrpSpPr>
              <p:grpSpPr>
                <a:xfrm>
                  <a:off x="5913679" y="4944533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87" name="Connettore diritto 286">
                    <a:extLst>
                      <a:ext uri="{FF2B5EF4-FFF2-40B4-BE49-F238E27FC236}">
                        <a16:creationId xmlns:a16="http://schemas.microsoft.com/office/drawing/2014/main" id="{DBFF9E2A-6117-45A6-B866-AD7D01023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Connettore diritto 287">
                    <a:extLst>
                      <a:ext uri="{FF2B5EF4-FFF2-40B4-BE49-F238E27FC236}">
                        <a16:creationId xmlns:a16="http://schemas.microsoft.com/office/drawing/2014/main" id="{286E68E1-0FDE-4B31-B447-259649CFD6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uppo 261">
                  <a:extLst>
                    <a:ext uri="{FF2B5EF4-FFF2-40B4-BE49-F238E27FC236}">
                      <a16:creationId xmlns:a16="http://schemas.microsoft.com/office/drawing/2014/main" id="{80A43D23-50B5-417E-AA9A-A84931468560}"/>
                    </a:ext>
                  </a:extLst>
                </p:cNvPr>
                <p:cNvGrpSpPr/>
                <p:nvPr/>
              </p:nvGrpSpPr>
              <p:grpSpPr>
                <a:xfrm>
                  <a:off x="5798264" y="4677983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85" name="Connettore diritto 284">
                    <a:extLst>
                      <a:ext uri="{FF2B5EF4-FFF2-40B4-BE49-F238E27FC236}">
                        <a16:creationId xmlns:a16="http://schemas.microsoft.com/office/drawing/2014/main" id="{59CC5E49-2DEB-4D06-BB2B-5C0A2861F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Connettore diritto 285">
                    <a:extLst>
                      <a:ext uri="{FF2B5EF4-FFF2-40B4-BE49-F238E27FC236}">
                        <a16:creationId xmlns:a16="http://schemas.microsoft.com/office/drawing/2014/main" id="{7BCB8F05-C8FF-4725-AADA-869DD4CBE6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uppo 262">
                  <a:extLst>
                    <a:ext uri="{FF2B5EF4-FFF2-40B4-BE49-F238E27FC236}">
                      <a16:creationId xmlns:a16="http://schemas.microsoft.com/office/drawing/2014/main" id="{B61DE452-1DB0-46C5-BA3A-7FA9DFF0AFFD}"/>
                    </a:ext>
                  </a:extLst>
                </p:cNvPr>
                <p:cNvGrpSpPr/>
                <p:nvPr/>
              </p:nvGrpSpPr>
              <p:grpSpPr>
                <a:xfrm>
                  <a:off x="5640269" y="5131178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83" name="Connettore diritto 282">
                    <a:extLst>
                      <a:ext uri="{FF2B5EF4-FFF2-40B4-BE49-F238E27FC236}">
                        <a16:creationId xmlns:a16="http://schemas.microsoft.com/office/drawing/2014/main" id="{427741E8-4E05-40AA-82D2-D0B537A977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Connettore diritto 283">
                    <a:extLst>
                      <a:ext uri="{FF2B5EF4-FFF2-40B4-BE49-F238E27FC236}">
                        <a16:creationId xmlns:a16="http://schemas.microsoft.com/office/drawing/2014/main" id="{7733381B-C533-44A6-9363-F33787D66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4" name="Gruppo 263">
                  <a:extLst>
                    <a:ext uri="{FF2B5EF4-FFF2-40B4-BE49-F238E27FC236}">
                      <a16:creationId xmlns:a16="http://schemas.microsoft.com/office/drawing/2014/main" id="{24D7CD41-17E3-402B-B12C-0C066F728E9A}"/>
                    </a:ext>
                  </a:extLst>
                </p:cNvPr>
                <p:cNvGrpSpPr/>
                <p:nvPr/>
              </p:nvGrpSpPr>
              <p:grpSpPr>
                <a:xfrm>
                  <a:off x="5409439" y="4864081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81" name="Connettore diritto 280">
                    <a:extLst>
                      <a:ext uri="{FF2B5EF4-FFF2-40B4-BE49-F238E27FC236}">
                        <a16:creationId xmlns:a16="http://schemas.microsoft.com/office/drawing/2014/main" id="{52C56EF2-256E-4DEA-A834-643A46606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Connettore diritto 281">
                    <a:extLst>
                      <a:ext uri="{FF2B5EF4-FFF2-40B4-BE49-F238E27FC236}">
                        <a16:creationId xmlns:a16="http://schemas.microsoft.com/office/drawing/2014/main" id="{85F5406A-6B79-45AB-998E-B7BDD599E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5" name="Gruppo 264">
                  <a:extLst>
                    <a:ext uri="{FF2B5EF4-FFF2-40B4-BE49-F238E27FC236}">
                      <a16:creationId xmlns:a16="http://schemas.microsoft.com/office/drawing/2014/main" id="{7AFC83AE-6664-4A18-82FF-CA25C6049A25}"/>
                    </a:ext>
                  </a:extLst>
                </p:cNvPr>
                <p:cNvGrpSpPr/>
                <p:nvPr/>
              </p:nvGrpSpPr>
              <p:grpSpPr>
                <a:xfrm>
                  <a:off x="4784277" y="5596498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79" name="Connettore diritto 278">
                    <a:extLst>
                      <a:ext uri="{FF2B5EF4-FFF2-40B4-BE49-F238E27FC236}">
                        <a16:creationId xmlns:a16="http://schemas.microsoft.com/office/drawing/2014/main" id="{329A6D83-1623-4A84-82F5-DF794011F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Connettore diritto 279">
                    <a:extLst>
                      <a:ext uri="{FF2B5EF4-FFF2-40B4-BE49-F238E27FC236}">
                        <a16:creationId xmlns:a16="http://schemas.microsoft.com/office/drawing/2014/main" id="{A1C9EE67-1D3C-43CE-AC72-44AA2AECD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uppo 265">
                  <a:extLst>
                    <a:ext uri="{FF2B5EF4-FFF2-40B4-BE49-F238E27FC236}">
                      <a16:creationId xmlns:a16="http://schemas.microsoft.com/office/drawing/2014/main" id="{7892B420-9FF9-4608-BFBB-C76091A30791}"/>
                    </a:ext>
                  </a:extLst>
                </p:cNvPr>
                <p:cNvGrpSpPr/>
                <p:nvPr/>
              </p:nvGrpSpPr>
              <p:grpSpPr>
                <a:xfrm>
                  <a:off x="5994131" y="4533321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77" name="Connettore diritto 276">
                    <a:extLst>
                      <a:ext uri="{FF2B5EF4-FFF2-40B4-BE49-F238E27FC236}">
                        <a16:creationId xmlns:a16="http://schemas.microsoft.com/office/drawing/2014/main" id="{7565D8F3-436B-4CA0-965C-83C78158A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Connettore diritto 277">
                    <a:extLst>
                      <a:ext uri="{FF2B5EF4-FFF2-40B4-BE49-F238E27FC236}">
                        <a16:creationId xmlns:a16="http://schemas.microsoft.com/office/drawing/2014/main" id="{34F17F0E-C61E-47A7-B683-331B0080F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uppo 266">
                  <a:extLst>
                    <a:ext uri="{FF2B5EF4-FFF2-40B4-BE49-F238E27FC236}">
                      <a16:creationId xmlns:a16="http://schemas.microsoft.com/office/drawing/2014/main" id="{E98FDE94-A2C9-475E-9CCF-4DD46CEE1366}"/>
                    </a:ext>
                  </a:extLst>
                </p:cNvPr>
                <p:cNvGrpSpPr/>
                <p:nvPr/>
              </p:nvGrpSpPr>
              <p:grpSpPr>
                <a:xfrm>
                  <a:off x="4309662" y="5695488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75" name="Connettore diritto 274">
                    <a:extLst>
                      <a:ext uri="{FF2B5EF4-FFF2-40B4-BE49-F238E27FC236}">
                        <a16:creationId xmlns:a16="http://schemas.microsoft.com/office/drawing/2014/main" id="{DB965FEC-CF95-44DD-9D9A-0AA466098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Connettore diritto 275">
                    <a:extLst>
                      <a:ext uri="{FF2B5EF4-FFF2-40B4-BE49-F238E27FC236}">
                        <a16:creationId xmlns:a16="http://schemas.microsoft.com/office/drawing/2014/main" id="{5433DC43-02CC-4EB6-884B-859EB4FCE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uppo 267">
                  <a:extLst>
                    <a:ext uri="{FF2B5EF4-FFF2-40B4-BE49-F238E27FC236}">
                      <a16:creationId xmlns:a16="http://schemas.microsoft.com/office/drawing/2014/main" id="{3DE72D76-DB4C-4817-B4DB-1641AACC2B3D}"/>
                    </a:ext>
                  </a:extLst>
                </p:cNvPr>
                <p:cNvGrpSpPr/>
                <p:nvPr/>
              </p:nvGrpSpPr>
              <p:grpSpPr>
                <a:xfrm>
                  <a:off x="5201706" y="5296057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73" name="Connettore diritto 272">
                    <a:extLst>
                      <a:ext uri="{FF2B5EF4-FFF2-40B4-BE49-F238E27FC236}">
                        <a16:creationId xmlns:a16="http://schemas.microsoft.com/office/drawing/2014/main" id="{293F5201-5EEF-4DA7-B392-B71CBAFB3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Connettore diritto 273">
                    <a:extLst>
                      <a:ext uri="{FF2B5EF4-FFF2-40B4-BE49-F238E27FC236}">
                        <a16:creationId xmlns:a16="http://schemas.microsoft.com/office/drawing/2014/main" id="{3D14ED16-94CC-4D7F-BF87-BA572D4B1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uppo 268">
                  <a:extLst>
                    <a:ext uri="{FF2B5EF4-FFF2-40B4-BE49-F238E27FC236}">
                      <a16:creationId xmlns:a16="http://schemas.microsoft.com/office/drawing/2014/main" id="{74AF20F6-1CC8-4994-9DF7-BA82D46AEBCB}"/>
                    </a:ext>
                  </a:extLst>
                </p:cNvPr>
                <p:cNvGrpSpPr/>
                <p:nvPr/>
              </p:nvGrpSpPr>
              <p:grpSpPr>
                <a:xfrm>
                  <a:off x="5640269" y="4893143"/>
                  <a:ext cx="160904" cy="160904"/>
                  <a:chOff x="6246432" y="3862459"/>
                  <a:chExt cx="160904" cy="160904"/>
                </a:xfrm>
              </p:grpSpPr>
              <p:cxnSp>
                <p:nvCxnSpPr>
                  <p:cNvPr id="271" name="Connettore diritto 270">
                    <a:extLst>
                      <a:ext uri="{FF2B5EF4-FFF2-40B4-BE49-F238E27FC236}">
                        <a16:creationId xmlns:a16="http://schemas.microsoft.com/office/drawing/2014/main" id="{E7C485C8-7F75-4684-9264-7D1BB3B134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Connettore diritto 271">
                    <a:extLst>
                      <a:ext uri="{FF2B5EF4-FFF2-40B4-BE49-F238E27FC236}">
                        <a16:creationId xmlns:a16="http://schemas.microsoft.com/office/drawing/2014/main" id="{1A9BB9B4-1B5C-46A7-A510-33952452BC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-2700000">
                    <a:off x="6326884" y="3862459"/>
                    <a:ext cx="0" cy="160904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0" name="Connettore diritto 269">
                  <a:extLst>
                    <a:ext uri="{FF2B5EF4-FFF2-40B4-BE49-F238E27FC236}">
                      <a16:creationId xmlns:a16="http://schemas.microsoft.com/office/drawing/2014/main" id="{A0AD167B-736D-43C2-B660-99F1EDA03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2880" y="4510346"/>
                  <a:ext cx="2514600" cy="145573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CasellaDiTesto 251">
                <a:extLst>
                  <a:ext uri="{FF2B5EF4-FFF2-40B4-BE49-F238E27FC236}">
                    <a16:creationId xmlns:a16="http://schemas.microsoft.com/office/drawing/2014/main" id="{4BD94C1C-8BAD-49F7-A9E3-3884A32A36BF}"/>
                  </a:ext>
                </a:extLst>
              </p:cNvPr>
              <p:cNvSpPr txBox="1"/>
              <p:nvPr/>
            </p:nvSpPr>
            <p:spPr>
              <a:xfrm>
                <a:off x="6108851" y="4289502"/>
                <a:ext cx="1988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/>
                  <a:t>Algoritmi di Regressione</a:t>
                </a:r>
              </a:p>
            </p:txBody>
          </p:sp>
        </p:grpSp>
        <p:cxnSp>
          <p:nvCxnSpPr>
            <p:cNvPr id="248" name="Connettore 2 247">
              <a:extLst>
                <a:ext uri="{FF2B5EF4-FFF2-40B4-BE49-F238E27FC236}">
                  <a16:creationId xmlns:a16="http://schemas.microsoft.com/office/drawing/2014/main" id="{023E4546-EF8E-469F-B286-44D0BC88BB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3696" y="4894176"/>
              <a:ext cx="0" cy="900000"/>
            </a:xfrm>
            <a:prstGeom prst="straightConnector1">
              <a:avLst/>
            </a:prstGeom>
            <a:ln w="76200" cap="flat" cmpd="sng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2 248">
              <a:extLst>
                <a:ext uri="{FF2B5EF4-FFF2-40B4-BE49-F238E27FC236}">
                  <a16:creationId xmlns:a16="http://schemas.microsoft.com/office/drawing/2014/main" id="{463F5FE6-1133-4537-BE33-5861AD816D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1305" y="4894176"/>
              <a:ext cx="0" cy="900000"/>
            </a:xfrm>
            <a:prstGeom prst="straightConnector1">
              <a:avLst/>
            </a:prstGeom>
            <a:ln w="76200" cap="flat" cmpd="sng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CasellaDiTesto 249">
              <a:extLst>
                <a:ext uri="{FF2B5EF4-FFF2-40B4-BE49-F238E27FC236}">
                  <a16:creationId xmlns:a16="http://schemas.microsoft.com/office/drawing/2014/main" id="{7B7341E3-182A-4DA5-A53D-241525AB1D0F}"/>
                </a:ext>
              </a:extLst>
            </p:cNvPr>
            <p:cNvSpPr txBox="1"/>
            <p:nvPr/>
          </p:nvSpPr>
          <p:spPr>
            <a:xfrm>
              <a:off x="1417746" y="5144121"/>
              <a:ext cx="240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i="1"/>
                <a:t>Stima della massa 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C6E12C08-E395-4E57-AC5B-EE9DD97FD468}"/>
              </a:ext>
            </a:extLst>
          </p:cNvPr>
          <p:cNvGrpSpPr/>
          <p:nvPr/>
        </p:nvGrpSpPr>
        <p:grpSpPr>
          <a:xfrm>
            <a:off x="10070464" y="1457612"/>
            <a:ext cx="1536718" cy="5122093"/>
            <a:chOff x="10070464" y="1457612"/>
            <a:chExt cx="1536718" cy="5122093"/>
          </a:xfrm>
        </p:grpSpPr>
        <p:sp>
          <p:nvSpPr>
            <p:cNvPr id="203" name="Rettangolo con angoli arrotondati 202">
              <a:extLst>
                <a:ext uri="{FF2B5EF4-FFF2-40B4-BE49-F238E27FC236}">
                  <a16:creationId xmlns:a16="http://schemas.microsoft.com/office/drawing/2014/main" id="{CA140177-DF7F-4552-8482-670FB2C28D2D}"/>
                </a:ext>
              </a:extLst>
            </p:cNvPr>
            <p:cNvSpPr/>
            <p:nvPr/>
          </p:nvSpPr>
          <p:spPr>
            <a:xfrm>
              <a:off x="10070464" y="1457612"/>
              <a:ext cx="1536718" cy="5122093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4" name="Gruppo 203">
              <a:extLst>
                <a:ext uri="{FF2B5EF4-FFF2-40B4-BE49-F238E27FC236}">
                  <a16:creationId xmlns:a16="http://schemas.microsoft.com/office/drawing/2014/main" id="{28B38426-A9BD-4F1E-B7D8-5A9113AA9021}"/>
                </a:ext>
              </a:extLst>
            </p:cNvPr>
            <p:cNvGrpSpPr/>
            <p:nvPr/>
          </p:nvGrpSpPr>
          <p:grpSpPr>
            <a:xfrm>
              <a:off x="10318039" y="1847812"/>
              <a:ext cx="1041569" cy="1079469"/>
              <a:chOff x="10172090" y="2287267"/>
              <a:chExt cx="1329065" cy="1377421"/>
            </a:xfrm>
          </p:grpSpPr>
          <p:sp>
            <p:nvSpPr>
              <p:cNvPr id="231" name="Triangolo isoscele 230">
                <a:extLst>
                  <a:ext uri="{FF2B5EF4-FFF2-40B4-BE49-F238E27FC236}">
                    <a16:creationId xmlns:a16="http://schemas.microsoft.com/office/drawing/2014/main" id="{778C6A24-0EF7-40CC-9714-2DE6D5D972C9}"/>
                  </a:ext>
                </a:extLst>
              </p:cNvPr>
              <p:cNvSpPr/>
              <p:nvPr/>
            </p:nvSpPr>
            <p:spPr>
              <a:xfrm>
                <a:off x="10599014" y="3187168"/>
                <a:ext cx="475216" cy="477520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32" name="Gruppo 231">
                <a:extLst>
                  <a:ext uri="{FF2B5EF4-FFF2-40B4-BE49-F238E27FC236}">
                    <a16:creationId xmlns:a16="http://schemas.microsoft.com/office/drawing/2014/main" id="{15D5C7B2-72A6-49B5-A7E0-619AAC87404F}"/>
                  </a:ext>
                </a:extLst>
              </p:cNvPr>
              <p:cNvGrpSpPr/>
              <p:nvPr/>
            </p:nvGrpSpPr>
            <p:grpSpPr>
              <a:xfrm>
                <a:off x="10172090" y="2287267"/>
                <a:ext cx="1329065" cy="1112511"/>
                <a:chOff x="10172090" y="2287267"/>
                <a:chExt cx="1329065" cy="1112511"/>
              </a:xfrm>
            </p:grpSpPr>
            <p:sp>
              <p:nvSpPr>
                <p:cNvPr id="235" name="Rettangolo con angoli arrotondati 234">
                  <a:extLst>
                    <a:ext uri="{FF2B5EF4-FFF2-40B4-BE49-F238E27FC236}">
                      <a16:creationId xmlns:a16="http://schemas.microsoft.com/office/drawing/2014/main" id="{51146841-FD33-43B7-BAD1-ED3DB6CAF3D9}"/>
                    </a:ext>
                  </a:extLst>
                </p:cNvPr>
                <p:cNvSpPr/>
                <p:nvPr/>
              </p:nvSpPr>
              <p:spPr>
                <a:xfrm>
                  <a:off x="10172090" y="2287267"/>
                  <a:ext cx="1329065" cy="111251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236" name="Gruppo 235">
                  <a:extLst>
                    <a:ext uri="{FF2B5EF4-FFF2-40B4-BE49-F238E27FC236}">
                      <a16:creationId xmlns:a16="http://schemas.microsoft.com/office/drawing/2014/main" id="{8E03BD34-7449-457F-B80E-05EF4D4F21DC}"/>
                    </a:ext>
                  </a:extLst>
                </p:cNvPr>
                <p:cNvGrpSpPr/>
                <p:nvPr/>
              </p:nvGrpSpPr>
              <p:grpSpPr>
                <a:xfrm>
                  <a:off x="10309223" y="2442122"/>
                  <a:ext cx="1054800" cy="802800"/>
                  <a:chOff x="7401018" y="4493373"/>
                  <a:chExt cx="1054800" cy="802800"/>
                </a:xfrm>
              </p:grpSpPr>
              <p:sp>
                <p:nvSpPr>
                  <p:cNvPr id="237" name="Rettangolo con angoli arrotondati 236">
                    <a:extLst>
                      <a:ext uri="{FF2B5EF4-FFF2-40B4-BE49-F238E27FC236}">
                        <a16:creationId xmlns:a16="http://schemas.microsoft.com/office/drawing/2014/main" id="{172893D6-66FB-4CEC-B826-0A12154B3374}"/>
                      </a:ext>
                    </a:extLst>
                  </p:cNvPr>
                  <p:cNvSpPr/>
                  <p:nvPr/>
                </p:nvSpPr>
                <p:spPr>
                  <a:xfrm>
                    <a:off x="7401018" y="4493373"/>
                    <a:ext cx="1054800" cy="8028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238" name="Picture 6" descr="LabVIEW · Issue #2433 · simple-icons/simple-icons · GitHub">
                    <a:extLst>
                      <a:ext uri="{FF2B5EF4-FFF2-40B4-BE49-F238E27FC236}">
                        <a16:creationId xmlns:a16="http://schemas.microsoft.com/office/drawing/2014/main" id="{81080DA7-8F00-4F28-95EE-2F7C43F78D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71140" y="4552113"/>
                    <a:ext cx="914554" cy="685320"/>
                  </a:xfrm>
                  <a:prstGeom prst="roundRect">
                    <a:avLst>
                      <a:gd name="adj" fmla="val 8594"/>
                    </a:avLst>
                  </a:prstGeom>
                  <a:solidFill>
                    <a:srgbClr val="FFFFFF">
                      <a:shade val="85000"/>
                    </a:srgbClr>
                  </a:solidFill>
                  <a:ln>
                    <a:noFill/>
                  </a:ln>
                  <a:effectLst/>
                </p:spPr>
              </p:pic>
            </p:grpSp>
          </p:grpSp>
        </p:grpSp>
        <p:grpSp>
          <p:nvGrpSpPr>
            <p:cNvPr id="207" name="Gruppo 206">
              <a:extLst>
                <a:ext uri="{FF2B5EF4-FFF2-40B4-BE49-F238E27FC236}">
                  <a16:creationId xmlns:a16="http://schemas.microsoft.com/office/drawing/2014/main" id="{48D87650-652C-4984-AA3A-548CD2BF3F3C}"/>
                </a:ext>
              </a:extLst>
            </p:cNvPr>
            <p:cNvGrpSpPr/>
            <p:nvPr/>
          </p:nvGrpSpPr>
          <p:grpSpPr>
            <a:xfrm>
              <a:off x="10095209" y="5171205"/>
              <a:ext cx="1487228" cy="1368315"/>
              <a:chOff x="7227885" y="4828557"/>
              <a:chExt cx="1661994" cy="1529108"/>
            </a:xfrm>
          </p:grpSpPr>
          <p:grpSp>
            <p:nvGrpSpPr>
              <p:cNvPr id="218" name="Gruppo 217">
                <a:extLst>
                  <a:ext uri="{FF2B5EF4-FFF2-40B4-BE49-F238E27FC236}">
                    <a16:creationId xmlns:a16="http://schemas.microsoft.com/office/drawing/2014/main" id="{D4B13508-4FD8-45B1-9146-448742E982BA}"/>
                  </a:ext>
                </a:extLst>
              </p:cNvPr>
              <p:cNvGrpSpPr/>
              <p:nvPr/>
            </p:nvGrpSpPr>
            <p:grpSpPr>
              <a:xfrm>
                <a:off x="7476900" y="4828557"/>
                <a:ext cx="1163965" cy="1197636"/>
                <a:chOff x="9657994" y="876896"/>
                <a:chExt cx="1329065" cy="1367506"/>
              </a:xfrm>
            </p:grpSpPr>
            <p:sp>
              <p:nvSpPr>
                <p:cNvPr id="220" name="Triangolo isoscele 219">
                  <a:extLst>
                    <a:ext uri="{FF2B5EF4-FFF2-40B4-BE49-F238E27FC236}">
                      <a16:creationId xmlns:a16="http://schemas.microsoft.com/office/drawing/2014/main" id="{F9D47743-C0E6-4485-BF20-845D9C6D471F}"/>
                    </a:ext>
                  </a:extLst>
                </p:cNvPr>
                <p:cNvSpPr/>
                <p:nvPr/>
              </p:nvSpPr>
              <p:spPr>
                <a:xfrm>
                  <a:off x="10084917" y="1766882"/>
                  <a:ext cx="475216" cy="477520"/>
                </a:xfrm>
                <a:prstGeom prst="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222" name="Gruppo 221">
                  <a:extLst>
                    <a:ext uri="{FF2B5EF4-FFF2-40B4-BE49-F238E27FC236}">
                      <a16:creationId xmlns:a16="http://schemas.microsoft.com/office/drawing/2014/main" id="{83F67E56-4736-4D82-BE1F-5BE8043250A5}"/>
                    </a:ext>
                  </a:extLst>
                </p:cNvPr>
                <p:cNvGrpSpPr/>
                <p:nvPr/>
              </p:nvGrpSpPr>
              <p:grpSpPr>
                <a:xfrm>
                  <a:off x="9657994" y="876896"/>
                  <a:ext cx="1329065" cy="1112511"/>
                  <a:chOff x="9315867" y="2086558"/>
                  <a:chExt cx="1329065" cy="1112511"/>
                </a:xfrm>
              </p:grpSpPr>
              <p:sp>
                <p:nvSpPr>
                  <p:cNvPr id="225" name="Rettangolo con angoli arrotondati 224">
                    <a:extLst>
                      <a:ext uri="{FF2B5EF4-FFF2-40B4-BE49-F238E27FC236}">
                        <a16:creationId xmlns:a16="http://schemas.microsoft.com/office/drawing/2014/main" id="{AAE01816-6351-4033-A9B1-9CF1755D3DCA}"/>
                      </a:ext>
                    </a:extLst>
                  </p:cNvPr>
                  <p:cNvSpPr/>
                  <p:nvPr/>
                </p:nvSpPr>
                <p:spPr>
                  <a:xfrm>
                    <a:off x="9315867" y="2086558"/>
                    <a:ext cx="1329065" cy="1112511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226" name="Gruppo 225">
                    <a:extLst>
                      <a:ext uri="{FF2B5EF4-FFF2-40B4-BE49-F238E27FC236}">
                        <a16:creationId xmlns:a16="http://schemas.microsoft.com/office/drawing/2014/main" id="{05A93D4E-C0DE-479A-9937-BE51815B948D}"/>
                      </a:ext>
                    </a:extLst>
                  </p:cNvPr>
                  <p:cNvGrpSpPr/>
                  <p:nvPr/>
                </p:nvGrpSpPr>
                <p:grpSpPr>
                  <a:xfrm>
                    <a:off x="9452999" y="2241413"/>
                    <a:ext cx="1054800" cy="802800"/>
                    <a:chOff x="8951253" y="3860242"/>
                    <a:chExt cx="1054800" cy="802800"/>
                  </a:xfrm>
                </p:grpSpPr>
                <p:sp>
                  <p:nvSpPr>
                    <p:cNvPr id="227" name="Rettangolo con angoli arrotondati 226">
                      <a:extLst>
                        <a:ext uri="{FF2B5EF4-FFF2-40B4-BE49-F238E27FC236}">
                          <a16:creationId xmlns:a16="http://schemas.microsoft.com/office/drawing/2014/main" id="{CA7CAEB9-27A2-4F47-86F0-52C566960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1253" y="3860242"/>
                      <a:ext cx="1054800" cy="8028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grpSp>
                  <p:nvGrpSpPr>
                    <p:cNvPr id="228" name="Gruppo 227">
                      <a:extLst>
                        <a:ext uri="{FF2B5EF4-FFF2-40B4-BE49-F238E27FC236}">
                          <a16:creationId xmlns:a16="http://schemas.microsoft.com/office/drawing/2014/main" id="{F0848E9C-7166-4ABA-B5AD-3172DA93EC4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116668" y="4033847"/>
                      <a:ext cx="723970" cy="611800"/>
                      <a:chOff x="5672610" y="4714168"/>
                      <a:chExt cx="2378288" cy="2009797"/>
                    </a:xfrm>
                    <a:effectLst/>
                  </p:grpSpPr>
                  <p:pic>
                    <p:nvPicPr>
                      <p:cNvPr id="229" name="Picture 14">
                        <a:extLst>
                          <a:ext uri="{FF2B5EF4-FFF2-40B4-BE49-F238E27FC236}">
                            <a16:creationId xmlns:a16="http://schemas.microsoft.com/office/drawing/2014/main" id="{8AAF5FA6-7B74-4867-9A37-185E177D5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868" t="3469" r="6000"/>
                      <a:stretch/>
                    </p:blipFill>
                    <p:spPr bwMode="auto">
                      <a:xfrm>
                        <a:off x="5672610" y="5708183"/>
                        <a:ext cx="2378288" cy="1015782"/>
                      </a:xfrm>
                      <a:prstGeom prst="roundRect">
                        <a:avLst/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  <p:pic>
                    <p:nvPicPr>
                      <p:cNvPr id="230" name="Picture 16">
                        <a:extLst>
                          <a:ext uri="{FF2B5EF4-FFF2-40B4-BE49-F238E27FC236}">
                            <a16:creationId xmlns:a16="http://schemas.microsoft.com/office/drawing/2014/main" id="{6486BA87-0E2B-4E9E-AE88-1218FF0DC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3398" b="14439"/>
                      <a:stretch/>
                    </p:blipFill>
                    <p:spPr bwMode="auto">
                      <a:xfrm>
                        <a:off x="6390521" y="4714168"/>
                        <a:ext cx="942462" cy="900348"/>
                      </a:xfrm>
                      <a:prstGeom prst="roundRect">
                        <a:avLst/>
                      </a:prstGeom>
                      <a:solidFill>
                        <a:srgbClr val="FFFFFF">
                          <a:shade val="85000"/>
                        </a:srgbClr>
                      </a:solidFill>
                      <a:ln>
                        <a:noFill/>
                      </a:ln>
                      <a:effectLst>
                        <a:reflection blurRad="12700" stA="38000" endPos="28000" dist="5000" dir="5400000" sy="-100000" algn="bl" rotWithShape="0"/>
                      </a:effectLst>
                    </p:spPr>
                  </p:pic>
                </p:grpSp>
              </p:grpSp>
            </p:grpSp>
          </p:grpSp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64FD2043-599B-4863-B008-6AA4BFACD95D}"/>
                  </a:ext>
                </a:extLst>
              </p:cNvPr>
              <p:cNvSpPr txBox="1"/>
              <p:nvPr/>
            </p:nvSpPr>
            <p:spPr>
              <a:xfrm>
                <a:off x="7227885" y="6013721"/>
                <a:ext cx="1661994" cy="34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/>
                  <a:t>Machine Learning</a:t>
                </a:r>
              </a:p>
            </p:txBody>
          </p:sp>
        </p:grpSp>
        <p:cxnSp>
          <p:nvCxnSpPr>
            <p:cNvPr id="208" name="Connettore 2 207">
              <a:extLst>
                <a:ext uri="{FF2B5EF4-FFF2-40B4-BE49-F238E27FC236}">
                  <a16:creationId xmlns:a16="http://schemas.microsoft.com/office/drawing/2014/main" id="{C41F35D6-B915-4EAF-B489-74F26DB51BB4}"/>
                </a:ext>
              </a:extLst>
            </p:cNvPr>
            <p:cNvCxnSpPr>
              <a:cxnSpLocks/>
              <a:stCxn id="216" idx="2"/>
            </p:cNvCxnSpPr>
            <p:nvPr/>
          </p:nvCxnSpPr>
          <p:spPr>
            <a:xfrm>
              <a:off x="10838823" y="4401637"/>
              <a:ext cx="0" cy="684713"/>
            </a:xfrm>
            <a:prstGeom prst="straightConnector1">
              <a:avLst/>
            </a:prstGeom>
            <a:ln w="76200" cap="flat" cmpd="sng">
              <a:solidFill>
                <a:schemeClr val="accent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uppo 214">
              <a:extLst>
                <a:ext uri="{FF2B5EF4-FFF2-40B4-BE49-F238E27FC236}">
                  <a16:creationId xmlns:a16="http://schemas.microsoft.com/office/drawing/2014/main" id="{7B76AA80-C869-4077-9E63-664830BF4F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90886" y="3658747"/>
              <a:ext cx="1095874" cy="742890"/>
              <a:chOff x="3502095" y="5476940"/>
              <a:chExt cx="1702214" cy="1153920"/>
            </a:xfrm>
          </p:grpSpPr>
          <p:pic>
            <p:nvPicPr>
              <p:cNvPr id="216" name="Picture 6" descr="Cloud icon vector icon. Simple element illustration. Cloud symbol design.  Can be used for web and mobile. Stock Vector | Adobe Stock">
                <a:extLst>
                  <a:ext uri="{FF2B5EF4-FFF2-40B4-BE49-F238E27FC236}">
                    <a16:creationId xmlns:a16="http://schemas.microsoft.com/office/drawing/2014/main" id="{C60E06DD-CC44-4362-958A-D6BEBD168C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64" t="23288" r="11204" b="22865"/>
              <a:stretch/>
            </p:blipFill>
            <p:spPr bwMode="auto">
              <a:xfrm>
                <a:off x="3502095" y="5476940"/>
                <a:ext cx="1702214" cy="115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7" name="Picture 8" descr="GitHub rende gratuite le repository private per i team">
                <a:extLst>
                  <a:ext uri="{FF2B5EF4-FFF2-40B4-BE49-F238E27FC236}">
                    <a16:creationId xmlns:a16="http://schemas.microsoft.com/office/drawing/2014/main" id="{AC8F3822-1BD1-431A-B7E6-CB5561432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25" t="22610" r="5574" b="26612"/>
              <a:stretch/>
            </p:blipFill>
            <p:spPr bwMode="auto">
              <a:xfrm>
                <a:off x="3804565" y="6061395"/>
                <a:ext cx="1090142" cy="353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" name="Connettore 2 1">
              <a:extLst>
                <a:ext uri="{FF2B5EF4-FFF2-40B4-BE49-F238E27FC236}">
                  <a16:creationId xmlns:a16="http://schemas.microsoft.com/office/drawing/2014/main" id="{17441AC5-FB6B-4A50-A1DA-E894DF5F1CA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672" y="2987228"/>
              <a:ext cx="0" cy="684713"/>
            </a:xfrm>
            <a:prstGeom prst="straightConnector1">
              <a:avLst/>
            </a:prstGeom>
            <a:ln w="76200" cap="flat" cmpd="sng">
              <a:solidFill>
                <a:schemeClr val="accent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3">
            <a:extLst>
              <a:ext uri="{FF2B5EF4-FFF2-40B4-BE49-F238E27FC236}">
                <a16:creationId xmlns:a16="http://schemas.microsoft.com/office/drawing/2014/main" id="{ED4EEC75-3AC4-4BDE-BD28-C15B9468E914}"/>
              </a:ext>
            </a:extLst>
          </p:cNvPr>
          <p:cNvSpPr/>
          <p:nvPr/>
        </p:nvSpPr>
        <p:spPr>
          <a:xfrm rot="16200000">
            <a:off x="-5386749" y="2205399"/>
            <a:ext cx="12192000" cy="2123352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2AE45-6625-4D52-9694-602F9546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4620B635-ACEA-473C-969E-86DA06C13C9A}"/>
              </a:ext>
            </a:extLst>
          </p:cNvPr>
          <p:cNvGrpSpPr/>
          <p:nvPr/>
        </p:nvGrpSpPr>
        <p:grpSpPr>
          <a:xfrm>
            <a:off x="576879" y="897945"/>
            <a:ext cx="11038243" cy="5363051"/>
            <a:chOff x="930144" y="1090219"/>
            <a:chExt cx="11038243" cy="5363051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D773EDAF-0DAC-48D3-BA7A-7E2B59CA92A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>
              <a:off x="1088898" y="1459258"/>
              <a:ext cx="3246" cy="4994012"/>
            </a:xfrm>
            <a:prstGeom prst="line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3348BF35-D815-4EDB-980A-78FC61A9F348}"/>
                </a:ext>
              </a:extLst>
            </p:cNvPr>
            <p:cNvGrpSpPr/>
            <p:nvPr/>
          </p:nvGrpSpPr>
          <p:grpSpPr>
            <a:xfrm>
              <a:off x="944898" y="3429236"/>
              <a:ext cx="7900195" cy="646331"/>
              <a:chOff x="1431286" y="2691289"/>
              <a:chExt cx="7900195" cy="646331"/>
            </a:xfrm>
          </p:grpSpPr>
          <p:sp>
            <p:nvSpPr>
              <p:cNvPr id="7" name="TextBox 24">
                <a:extLst>
                  <a:ext uri="{FF2B5EF4-FFF2-40B4-BE49-F238E27FC236}">
                    <a16:creationId xmlns:a16="http://schemas.microsoft.com/office/drawing/2014/main" id="{A078F757-2BB6-4E91-AF59-550D1FF3F164}"/>
                  </a:ext>
                </a:extLst>
              </p:cNvPr>
              <p:cNvSpPr txBox="1"/>
              <p:nvPr/>
            </p:nvSpPr>
            <p:spPr>
              <a:xfrm>
                <a:off x="2620213" y="2691289"/>
                <a:ext cx="6711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Acquisizioni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Dinamiche</a:t>
                </a:r>
                <a:endParaRPr lang="en-US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54666D58-8F6E-48E3-8A65-AEAE02F49DE3}"/>
                  </a:ext>
                </a:extLst>
              </p:cNvPr>
              <p:cNvSpPr/>
              <p:nvPr/>
            </p:nvSpPr>
            <p:spPr>
              <a:xfrm>
                <a:off x="1431286" y="2870454"/>
                <a:ext cx="288000" cy="288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3C30191F-1CDE-4095-8E55-72E57562F140}"/>
                </a:ext>
              </a:extLst>
            </p:cNvPr>
            <p:cNvGrpSpPr/>
            <p:nvPr/>
          </p:nvGrpSpPr>
          <p:grpSpPr>
            <a:xfrm>
              <a:off x="944898" y="4960856"/>
              <a:ext cx="7305790" cy="646331"/>
              <a:chOff x="1431286" y="4222909"/>
              <a:chExt cx="7305790" cy="646331"/>
            </a:xfrm>
          </p:grpSpPr>
          <p:sp>
            <p:nvSpPr>
              <p:cNvPr id="9" name="TextBox 24">
                <a:extLst>
                  <a:ext uri="{FF2B5EF4-FFF2-40B4-BE49-F238E27FC236}">
                    <a16:creationId xmlns:a16="http://schemas.microsoft.com/office/drawing/2014/main" id="{CFE0BDC6-861E-45E9-9741-34C5D143BB17}"/>
                  </a:ext>
                </a:extLst>
              </p:cNvPr>
              <p:cNvSpPr txBox="1"/>
              <p:nvPr/>
            </p:nvSpPr>
            <p:spPr>
              <a:xfrm>
                <a:off x="2620213" y="4222909"/>
                <a:ext cx="6116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Machine 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Learning</a:t>
                </a: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76460793-CDD1-4DBF-BFDB-07A4579A308C}"/>
                  </a:ext>
                </a:extLst>
              </p:cNvPr>
              <p:cNvSpPr/>
              <p:nvPr/>
            </p:nvSpPr>
            <p:spPr>
              <a:xfrm>
                <a:off x="1431286" y="4402074"/>
                <a:ext cx="288000" cy="28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E34136B1-C086-4882-96B8-9E2526AD9B76}"/>
                </a:ext>
              </a:extLst>
            </p:cNvPr>
            <p:cNvGrpSpPr/>
            <p:nvPr/>
          </p:nvGrpSpPr>
          <p:grpSpPr>
            <a:xfrm>
              <a:off x="944898" y="4195046"/>
              <a:ext cx="11009201" cy="646331"/>
              <a:chOff x="1431286" y="3457099"/>
              <a:chExt cx="11009201" cy="646331"/>
            </a:xfrm>
          </p:grpSpPr>
          <p:sp>
            <p:nvSpPr>
              <p:cNvPr id="8" name="TextBox 24">
                <a:extLst>
                  <a:ext uri="{FF2B5EF4-FFF2-40B4-BE49-F238E27FC236}">
                    <a16:creationId xmlns:a16="http://schemas.microsoft.com/office/drawing/2014/main" id="{4A7804BD-B763-44A7-87AC-742716BDBAA7}"/>
                  </a:ext>
                </a:extLst>
              </p:cNvPr>
              <p:cNvSpPr txBox="1"/>
              <p:nvPr/>
            </p:nvSpPr>
            <p:spPr>
              <a:xfrm>
                <a:off x="2620213" y="3457099"/>
                <a:ext cx="9820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Processing 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Estrazione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 Features</a:t>
                </a: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C1C99A62-D3A3-44A2-8672-071CF54759C3}"/>
                  </a:ext>
                </a:extLst>
              </p:cNvPr>
              <p:cNvSpPr/>
              <p:nvPr/>
            </p:nvSpPr>
            <p:spPr>
              <a:xfrm>
                <a:off x="1431286" y="3636264"/>
                <a:ext cx="288000" cy="28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8CB0CF98-773F-4C41-B26F-B4D998A4FFF9}"/>
                </a:ext>
              </a:extLst>
            </p:cNvPr>
            <p:cNvGrpSpPr/>
            <p:nvPr/>
          </p:nvGrpSpPr>
          <p:grpSpPr>
            <a:xfrm>
              <a:off x="944898" y="5726666"/>
              <a:ext cx="4629264" cy="646331"/>
              <a:chOff x="1431286" y="4988719"/>
              <a:chExt cx="4629264" cy="646331"/>
            </a:xfrm>
          </p:grpSpPr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E02B89C-8227-4A79-A951-0D8C7907F03F}"/>
                  </a:ext>
                </a:extLst>
              </p:cNvPr>
              <p:cNvSpPr txBox="1"/>
              <p:nvPr/>
            </p:nvSpPr>
            <p:spPr>
              <a:xfrm>
                <a:off x="2620213" y="4988719"/>
                <a:ext cx="344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Finali</a:t>
                </a:r>
                <a:endParaRPr lang="en-US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E18D72E7-89B9-447C-A3EC-4398FF198937}"/>
                  </a:ext>
                </a:extLst>
              </p:cNvPr>
              <p:cNvSpPr/>
              <p:nvPr/>
            </p:nvSpPr>
            <p:spPr>
              <a:xfrm>
                <a:off x="1431286" y="5167884"/>
                <a:ext cx="288000" cy="28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61D12926-038A-4C78-8C56-8EF5E8504971}"/>
                </a:ext>
              </a:extLst>
            </p:cNvPr>
            <p:cNvGrpSpPr/>
            <p:nvPr/>
          </p:nvGrpSpPr>
          <p:grpSpPr>
            <a:xfrm>
              <a:off x="944898" y="1856029"/>
              <a:ext cx="11023489" cy="646331"/>
              <a:chOff x="1431286" y="1925479"/>
              <a:chExt cx="11023489" cy="646331"/>
            </a:xfrm>
          </p:grpSpPr>
          <p:sp>
            <p:nvSpPr>
              <p:cNvPr id="6" name="TextBox 24">
                <a:extLst>
                  <a:ext uri="{FF2B5EF4-FFF2-40B4-BE49-F238E27FC236}">
                    <a16:creationId xmlns:a16="http://schemas.microsoft.com/office/drawing/2014/main" id="{5E5AF21F-8210-4408-BA51-2DB7BCAA2C34}"/>
                  </a:ext>
                </a:extLst>
              </p:cNvPr>
              <p:cNvSpPr txBox="1"/>
              <p:nvPr/>
            </p:nvSpPr>
            <p:spPr>
              <a:xfrm>
                <a:off x="2620213" y="1925479"/>
                <a:ext cx="983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Taratura</a:t>
                </a:r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Statica</a:t>
                </a:r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della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Cella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Carico</a:t>
                </a:r>
                <a:endParaRPr lang="en-US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3F9F50BF-23DE-4BA2-B465-022562C2BE54}"/>
                  </a:ext>
                </a:extLst>
              </p:cNvPr>
              <p:cNvSpPr/>
              <p:nvPr/>
            </p:nvSpPr>
            <p:spPr>
              <a:xfrm>
                <a:off x="1431286" y="2104644"/>
                <a:ext cx="288000" cy="288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BA8EA7F2-3E14-4349-AB84-B39528F31163}"/>
                </a:ext>
              </a:extLst>
            </p:cNvPr>
            <p:cNvGrpSpPr/>
            <p:nvPr/>
          </p:nvGrpSpPr>
          <p:grpSpPr>
            <a:xfrm>
              <a:off x="930144" y="1090219"/>
              <a:ext cx="7882519" cy="646331"/>
              <a:chOff x="1416532" y="1159669"/>
              <a:chExt cx="7882519" cy="646331"/>
            </a:xfrm>
          </p:grpSpPr>
          <p:sp>
            <p:nvSpPr>
              <p:cNvPr id="5" name="TextBox 24">
                <a:extLst>
                  <a:ext uri="{FF2B5EF4-FFF2-40B4-BE49-F238E27FC236}">
                    <a16:creationId xmlns:a16="http://schemas.microsoft.com/office/drawing/2014/main" id="{43FF02EC-EDBB-4FA2-A280-B6B98671EE73}"/>
                  </a:ext>
                </a:extLst>
              </p:cNvPr>
              <p:cNvSpPr txBox="1"/>
              <p:nvPr/>
            </p:nvSpPr>
            <p:spPr>
              <a:xfrm>
                <a:off x="2620213" y="1159669"/>
                <a:ext cx="66788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Studio 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del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Problema</a:t>
                </a:r>
                <a:endParaRPr lang="en-US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D47EED70-0CE9-402B-9B35-9516B38A426E}"/>
                  </a:ext>
                </a:extLst>
              </p:cNvPr>
              <p:cNvGrpSpPr/>
              <p:nvPr/>
            </p:nvGrpSpPr>
            <p:grpSpPr>
              <a:xfrm>
                <a:off x="1416532" y="1320834"/>
                <a:ext cx="324000" cy="324000"/>
                <a:chOff x="1352909" y="705734"/>
                <a:chExt cx="324000" cy="324000"/>
              </a:xfrm>
            </p:grpSpPr>
            <p:sp>
              <p:nvSpPr>
                <p:cNvPr id="27" name="Oval 15">
                  <a:extLst>
                    <a:ext uri="{FF2B5EF4-FFF2-40B4-BE49-F238E27FC236}">
                      <a16:creationId xmlns:a16="http://schemas.microsoft.com/office/drawing/2014/main" id="{39220750-C178-412C-A1F6-EDF44A922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569887">
                  <a:off x="1352909" y="705734"/>
                  <a:ext cx="324000" cy="324000"/>
                </a:xfrm>
                <a:prstGeom prst="ellipse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Oval 16">
                  <a:extLst>
                    <a:ext uri="{FF2B5EF4-FFF2-40B4-BE49-F238E27FC236}">
                      <a16:creationId xmlns:a16="http://schemas.microsoft.com/office/drawing/2014/main" id="{A0372B75-7891-4756-8BF0-2DD20E23B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569887">
                  <a:off x="1370909" y="723734"/>
                  <a:ext cx="288000" cy="2880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Isosceles Triangle 17">
                  <a:extLst>
                    <a:ext uri="{FF2B5EF4-FFF2-40B4-BE49-F238E27FC236}">
                      <a16:creationId xmlns:a16="http://schemas.microsoft.com/office/drawing/2014/main" id="{1C6D0950-160A-4924-A4A5-407A93B4349F}"/>
                    </a:ext>
                  </a:extLst>
                </p:cNvPr>
                <p:cNvSpPr/>
                <p:nvPr/>
              </p:nvSpPr>
              <p:spPr>
                <a:xfrm rot="10800000">
                  <a:off x="1473056" y="821861"/>
                  <a:ext cx="83707" cy="917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E070D48D-964A-4C5A-B8A0-0DEFB8ECBBCD}"/>
                </a:ext>
              </a:extLst>
            </p:cNvPr>
            <p:cNvGrpSpPr/>
            <p:nvPr/>
          </p:nvGrpSpPr>
          <p:grpSpPr>
            <a:xfrm>
              <a:off x="944898" y="2660083"/>
              <a:ext cx="11023489" cy="646331"/>
              <a:chOff x="1431286" y="1925479"/>
              <a:chExt cx="11023489" cy="646331"/>
            </a:xfrm>
          </p:grpSpPr>
          <p:sp>
            <p:nvSpPr>
              <p:cNvPr id="36" name="TextBox 24">
                <a:extLst>
                  <a:ext uri="{FF2B5EF4-FFF2-40B4-BE49-F238E27FC236}">
                    <a16:creationId xmlns:a16="http://schemas.microsoft.com/office/drawing/2014/main" id="{944EE151-E476-49E7-AE7A-9CE690CC9619}"/>
                  </a:ext>
                </a:extLst>
              </p:cNvPr>
              <p:cNvSpPr txBox="1"/>
              <p:nvPr/>
            </p:nvSpPr>
            <p:spPr>
              <a:xfrm>
                <a:off x="2620213" y="1925479"/>
                <a:ext cx="983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Taratura</a:t>
                </a:r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Statica</a:t>
                </a:r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del</a:t>
                </a:r>
                <a:r>
                  <a:rPr lang="en-US" sz="36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Sistema di </a:t>
                </a:r>
                <a:r>
                  <a:rPr lang="en-US" sz="3600" b="1" err="1">
                    <a:latin typeface="Arial" panose="020B0604020202020204" pitchFamily="34" charset="0"/>
                    <a:cs typeface="Arial" panose="020B0604020202020204" pitchFamily="34" charset="0"/>
                  </a:rPr>
                  <a:t>Acquisizione</a:t>
                </a:r>
                <a:endParaRPr lang="en-US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508C84AC-94EC-402C-9CF7-2F7BD7A2609E}"/>
                  </a:ext>
                </a:extLst>
              </p:cNvPr>
              <p:cNvSpPr/>
              <p:nvPr/>
            </p:nvSpPr>
            <p:spPr>
              <a:xfrm>
                <a:off x="1431286" y="2104644"/>
                <a:ext cx="288000" cy="288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11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3">
            <a:extLst>
              <a:ext uri="{FF2B5EF4-FFF2-40B4-BE49-F238E27FC236}">
                <a16:creationId xmlns:a16="http://schemas.microsoft.com/office/drawing/2014/main" id="{2C20170F-ED46-4FBE-8C43-1CDE19E1E2B3}"/>
              </a:ext>
            </a:extLst>
          </p:cNvPr>
          <p:cNvSpPr/>
          <p:nvPr/>
        </p:nvSpPr>
        <p:spPr>
          <a:xfrm>
            <a:off x="-485775" y="-676275"/>
            <a:ext cx="12811125" cy="2152650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81D895-E048-4D16-BA75-16578F0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114C8A35-11E3-4F6E-AF63-881EE137A3B3}"/>
              </a:ext>
            </a:extLst>
          </p:cNvPr>
          <p:cNvCxnSpPr>
            <a:cxnSpLocks/>
          </p:cNvCxnSpPr>
          <p:nvPr/>
        </p:nvCxnSpPr>
        <p:spPr>
          <a:xfrm flipH="1">
            <a:off x="864960" y="800101"/>
            <a:ext cx="12317640" cy="0"/>
          </a:xfrm>
          <a:prstGeom prst="line">
            <a:avLst/>
          </a:prstGeom>
          <a:ln w="127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">
            <a:extLst>
              <a:ext uri="{FF2B5EF4-FFF2-40B4-BE49-F238E27FC236}">
                <a16:creationId xmlns:a16="http://schemas.microsoft.com/office/drawing/2014/main" id="{BF1836C4-414B-4FE6-AF8A-05A75A162F13}"/>
              </a:ext>
            </a:extLst>
          </p:cNvPr>
          <p:cNvGrpSpPr/>
          <p:nvPr/>
        </p:nvGrpSpPr>
        <p:grpSpPr>
          <a:xfrm rot="7314753">
            <a:off x="749641" y="665733"/>
            <a:ext cx="287784" cy="287784"/>
            <a:chOff x="7391400" y="2895600"/>
            <a:chExt cx="685800" cy="685800"/>
          </a:xfrm>
        </p:grpSpPr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A3509CA4-1089-432C-843B-C48909B95AB1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7114CFA4-58BC-4AD5-9663-2B9F0AA6096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" name="Isosceles Triangle 17">
              <a:extLst>
                <a:ext uri="{FF2B5EF4-FFF2-40B4-BE49-F238E27FC236}">
                  <a16:creationId xmlns:a16="http://schemas.microsoft.com/office/drawing/2014/main" id="{B9B14FA6-4BA1-4E45-A273-05A85255B5C8}"/>
                </a:ext>
              </a:extLst>
            </p:cNvPr>
            <p:cNvSpPr/>
            <p:nvPr/>
          </p:nvSpPr>
          <p:spPr>
            <a:xfrm rot="19685247">
              <a:off x="7597845" y="3100326"/>
              <a:ext cx="199477" cy="2186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09DBF14-9B1A-46D0-8CEA-F5A34961B8E0}"/>
              </a:ext>
            </a:extLst>
          </p:cNvPr>
          <p:cNvGrpSpPr/>
          <p:nvPr/>
        </p:nvGrpSpPr>
        <p:grpSpPr>
          <a:xfrm>
            <a:off x="4007071" y="195640"/>
            <a:ext cx="4177859" cy="1200329"/>
            <a:chOff x="4007071" y="195640"/>
            <a:chExt cx="4177859" cy="1200329"/>
          </a:xfrm>
        </p:grpSpPr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B0845FAB-C9DA-4C36-AB8A-57573A35C0F1}"/>
                </a:ext>
              </a:extLst>
            </p:cNvPr>
            <p:cNvSpPr txBox="1"/>
            <p:nvPr/>
          </p:nvSpPr>
          <p:spPr>
            <a:xfrm>
              <a:off x="4007071" y="195640"/>
              <a:ext cx="4177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Taratura</a:t>
              </a:r>
              <a:r>
                <a:rPr lang="en-US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Statica</a:t>
              </a:r>
              <a:endPara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3600" b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Cella</a:t>
              </a:r>
              <a:r>
                <a:rPr lang="en-US" sz="3600" b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sz="3600" b="1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Carico</a:t>
              </a:r>
              <a:endPara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873CCF5-15E7-4DF0-8876-5BC32576F388}"/>
                </a:ext>
              </a:extLst>
            </p:cNvPr>
            <p:cNvSpPr/>
            <p:nvPr/>
          </p:nvSpPr>
          <p:spPr>
            <a:xfrm>
              <a:off x="4067619" y="651804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Anteprima della diapositiva 2">
                <a:extLst>
                  <a:ext uri="{FF2B5EF4-FFF2-40B4-BE49-F238E27FC236}">
                    <a16:creationId xmlns:a16="http://schemas.microsoft.com/office/drawing/2014/main" id="{F8AB3307-D455-41C0-ABCB-DF5BA09F0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381428"/>
                  </p:ext>
                </p:extLst>
              </p:nvPr>
            </p:nvGraphicFramePr>
            <p:xfrm>
              <a:off x="-1" y="1487424"/>
              <a:ext cx="12297817" cy="6917522"/>
            </p:xfrm>
            <a:graphic>
              <a:graphicData uri="http://schemas.microsoft.com/office/powerpoint/2016/slidezoom">
                <pslz:sldZm>
                  <pslz:sldZmObj sldId="818" cId="339549803">
                    <pslz:zmPr id="{95E3C70E-21B1-403D-AA10-615CBD923A2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97817" cy="691752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Anteprima della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8AB3307-D455-41C0-ABCB-DF5BA09F0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487424"/>
                <a:ext cx="12297817" cy="691752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6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65E61A1F-D236-4F44-87BD-16285E26BA97}"/>
              </a:ext>
            </a:extLst>
          </p:cNvPr>
          <p:cNvSpPr/>
          <p:nvPr/>
        </p:nvSpPr>
        <p:spPr>
          <a:xfrm>
            <a:off x="-485775" y="-676275"/>
            <a:ext cx="12811125" cy="2152650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81D895-E048-4D16-BA75-16578F0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114C8A35-11E3-4F6E-AF63-881EE137A3B3}"/>
              </a:ext>
            </a:extLst>
          </p:cNvPr>
          <p:cNvCxnSpPr>
            <a:cxnSpLocks/>
          </p:cNvCxnSpPr>
          <p:nvPr/>
        </p:nvCxnSpPr>
        <p:spPr>
          <a:xfrm flipH="1">
            <a:off x="-2600324" y="723901"/>
            <a:ext cx="15373349" cy="0"/>
          </a:xfrm>
          <a:prstGeom prst="line">
            <a:avLst/>
          </a:prstGeom>
          <a:ln w="127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EEE1819E-DC4E-4A58-9CD3-548C7CDF1E3E}"/>
              </a:ext>
            </a:extLst>
          </p:cNvPr>
          <p:cNvSpPr txBox="1"/>
          <p:nvPr/>
        </p:nvSpPr>
        <p:spPr>
          <a:xfrm>
            <a:off x="3024188" y="109915"/>
            <a:ext cx="614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Taratura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Statica</a:t>
            </a:r>
            <a:endParaRPr lang="en-US" sz="3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n-US" sz="3600" b="1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acquisizione</a:t>
            </a:r>
            <a:endParaRPr lang="en-US" sz="36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F1C3FA2-AE23-4AF6-9016-6520A02219B4}"/>
              </a:ext>
            </a:extLst>
          </p:cNvPr>
          <p:cNvSpPr/>
          <p:nvPr/>
        </p:nvSpPr>
        <p:spPr>
          <a:xfrm>
            <a:off x="3405031" y="580777"/>
            <a:ext cx="288000" cy="288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Anteprima della diapositiva 2">
                <a:extLst>
                  <a:ext uri="{FF2B5EF4-FFF2-40B4-BE49-F238E27FC236}">
                    <a16:creationId xmlns:a16="http://schemas.microsoft.com/office/drawing/2014/main" id="{7BC89017-44AA-4022-B5C0-64B9A6409C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0232490"/>
                  </p:ext>
                </p:extLst>
              </p:nvPr>
            </p:nvGraphicFramePr>
            <p:xfrm>
              <a:off x="0" y="1495425"/>
              <a:ext cx="12192000" cy="6858000"/>
            </p:xfrm>
            <a:graphic>
              <a:graphicData uri="http://schemas.microsoft.com/office/powerpoint/2016/slidezoom">
                <pslz:sldZm>
                  <pslz:sldZmObj sldId="819" cId="1004717747">
                    <pslz:zmPr id="{201B7D1B-4900-4B53-BE62-44DE409F311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0" cy="685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Anteprima della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C89017-44AA-4022-B5C0-64B9A6409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95425"/>
                <a:ext cx="12192000" cy="685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6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36354686-1B04-439A-9D43-33109505B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11050" r="9500" b="5968"/>
          <a:stretch/>
        </p:blipFill>
        <p:spPr>
          <a:xfrm>
            <a:off x="287381" y="2377440"/>
            <a:ext cx="6848480" cy="3583577"/>
          </a:xfrm>
          <a:prstGeom prst="rect">
            <a:avLst/>
          </a:prstGeom>
        </p:spPr>
      </p:pic>
      <p:sp>
        <p:nvSpPr>
          <p:cNvPr id="9" name="Freeform: Shape 3">
            <a:extLst>
              <a:ext uri="{FF2B5EF4-FFF2-40B4-BE49-F238E27FC236}">
                <a16:creationId xmlns:a16="http://schemas.microsoft.com/office/drawing/2014/main" id="{8FD1ECF6-3D70-4452-88D9-BA206CFEA80C}"/>
              </a:ext>
            </a:extLst>
          </p:cNvPr>
          <p:cNvSpPr/>
          <p:nvPr/>
        </p:nvSpPr>
        <p:spPr>
          <a:xfrm>
            <a:off x="-285751" y="-485775"/>
            <a:ext cx="12773025" cy="2152650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81D895-E048-4D16-BA75-16578F0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60799C59-4B7D-4B5F-8F5B-2CFCDD945056}"/>
              </a:ext>
            </a:extLst>
          </p:cNvPr>
          <p:cNvSpPr txBox="1"/>
          <p:nvPr/>
        </p:nvSpPr>
        <p:spPr>
          <a:xfrm>
            <a:off x="4375832" y="109915"/>
            <a:ext cx="344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Acquisizioni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dinamica</a:t>
            </a:r>
            <a:endParaRPr lang="en-US" sz="36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85FACAC5-A4E7-43EA-9ADA-24903B4F6845}"/>
              </a:ext>
            </a:extLst>
          </p:cNvPr>
          <p:cNvCxnSpPr>
            <a:cxnSpLocks/>
          </p:cNvCxnSpPr>
          <p:nvPr/>
        </p:nvCxnSpPr>
        <p:spPr>
          <a:xfrm>
            <a:off x="-542925" y="742950"/>
            <a:ext cx="12877800" cy="0"/>
          </a:xfrm>
          <a:prstGeom prst="line">
            <a:avLst/>
          </a:prstGeom>
          <a:ln w="12700">
            <a:solidFill>
              <a:schemeClr val="bg1">
                <a:lumMod val="65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974BFE91-D350-4B32-8642-F588236844A4}"/>
              </a:ext>
            </a:extLst>
          </p:cNvPr>
          <p:cNvSpPr/>
          <p:nvPr/>
        </p:nvSpPr>
        <p:spPr>
          <a:xfrm>
            <a:off x="4377756" y="597993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B8010B-91E1-4A1A-86E8-02B9AAF4C905}"/>
              </a:ext>
            </a:extLst>
          </p:cNvPr>
          <p:cNvSpPr txBox="1"/>
          <p:nvPr/>
        </p:nvSpPr>
        <p:spPr>
          <a:xfrm>
            <a:off x="7169682" y="2322925"/>
            <a:ext cx="4903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Filtro passa basso digitale a 100 Hz dinamica del segnale contenuta entro il valore massimo di 10 Hz</a:t>
            </a:r>
          </a:p>
          <a:p>
            <a:endParaRPr lang="it-IT" sz="2000"/>
          </a:p>
          <a:p>
            <a:r>
              <a:rPr lang="it-IT" sz="2000"/>
              <a:t>3 | 4 velocità tra i [45 80] m/min</a:t>
            </a:r>
          </a:p>
          <a:p>
            <a:endParaRPr lang="it-IT" sz="2000"/>
          </a:p>
          <a:p>
            <a:r>
              <a:rPr lang="it-IT" sz="2000"/>
              <a:t>	20 campioni nel range 10g -&gt; 1500g</a:t>
            </a:r>
          </a:p>
          <a:p>
            <a:endParaRPr lang="it-IT" sz="2000"/>
          </a:p>
          <a:p>
            <a:r>
              <a:rPr lang="it-IT" sz="2000"/>
              <a:t>		35 acquisizione per singolo 		campione massa </a:t>
            </a: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27BD2700-4608-4127-B2D6-3644B3C84A54}"/>
              </a:ext>
            </a:extLst>
          </p:cNvPr>
          <p:cNvSpPr/>
          <p:nvPr/>
        </p:nvSpPr>
        <p:spPr>
          <a:xfrm rot="5400000">
            <a:off x="7537384" y="3847944"/>
            <a:ext cx="522623" cy="611982"/>
          </a:xfrm>
          <a:prstGeom prst="bentUpArrow">
            <a:avLst>
              <a:gd name="adj1" fmla="val 7692"/>
              <a:gd name="adj2" fmla="val 15196"/>
              <a:gd name="adj3" fmla="val 175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4842891C-DB0A-4A99-BAFB-35EFD039FD95}"/>
              </a:ext>
            </a:extLst>
          </p:cNvPr>
          <p:cNvSpPr/>
          <p:nvPr/>
        </p:nvSpPr>
        <p:spPr>
          <a:xfrm rot="5400000">
            <a:off x="8384757" y="4390449"/>
            <a:ext cx="540200" cy="746011"/>
          </a:xfrm>
          <a:prstGeom prst="bentUpArrow">
            <a:avLst>
              <a:gd name="adj1" fmla="val 7692"/>
              <a:gd name="adj2" fmla="val 15196"/>
              <a:gd name="adj3" fmla="val 175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3321DA-AA4A-46DD-A018-4EDDDACE4771}"/>
              </a:ext>
            </a:extLst>
          </p:cNvPr>
          <p:cNvSpPr txBox="1"/>
          <p:nvPr/>
        </p:nvSpPr>
        <p:spPr>
          <a:xfrm>
            <a:off x="5962483" y="2472723"/>
            <a:ext cx="32482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/>
              <a:t>cella di carico</a:t>
            </a:r>
          </a:p>
          <a:p>
            <a:r>
              <a:rPr lang="it-IT" sz="900"/>
              <a:t>cella di carico filtrata</a:t>
            </a:r>
          </a:p>
          <a:p>
            <a:r>
              <a:rPr lang="it-IT" sz="900"/>
              <a:t>fotocellule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24E2850-9396-47CC-A46C-6EB66EDF9C62}"/>
              </a:ext>
            </a:extLst>
          </p:cNvPr>
          <p:cNvCxnSpPr>
            <a:cxnSpLocks/>
          </p:cNvCxnSpPr>
          <p:nvPr/>
        </p:nvCxnSpPr>
        <p:spPr>
          <a:xfrm>
            <a:off x="5939459" y="2602271"/>
            <a:ext cx="100012" cy="0"/>
          </a:xfrm>
          <a:prstGeom prst="line">
            <a:avLst/>
          </a:prstGeom>
          <a:ln w="19050">
            <a:solidFill>
              <a:srgbClr val="FF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4D0A5DA-010D-4892-8F90-2FB0F1F4D4AC}"/>
              </a:ext>
            </a:extLst>
          </p:cNvPr>
          <p:cNvCxnSpPr>
            <a:cxnSpLocks/>
          </p:cNvCxnSpPr>
          <p:nvPr/>
        </p:nvCxnSpPr>
        <p:spPr>
          <a:xfrm>
            <a:off x="5939459" y="2740142"/>
            <a:ext cx="100012" cy="0"/>
          </a:xfrm>
          <a:prstGeom prst="line">
            <a:avLst/>
          </a:prstGeom>
          <a:ln w="19050">
            <a:solidFill>
              <a:srgbClr val="4A4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65A6BEE-DC2C-4AF5-AC16-A81E43D36E23}"/>
              </a:ext>
            </a:extLst>
          </p:cNvPr>
          <p:cNvCxnSpPr>
            <a:cxnSpLocks/>
          </p:cNvCxnSpPr>
          <p:nvPr/>
        </p:nvCxnSpPr>
        <p:spPr>
          <a:xfrm>
            <a:off x="5939459" y="2873251"/>
            <a:ext cx="1000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30410-91F7-4019-AB4F-8635C292C78F}"/>
              </a:ext>
            </a:extLst>
          </p:cNvPr>
          <p:cNvSpPr/>
          <p:nvPr/>
        </p:nvSpPr>
        <p:spPr>
          <a:xfrm>
            <a:off x="-1" y="0"/>
            <a:ext cx="12192001" cy="124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81D895-E048-4D16-BA75-16578F0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 </a:t>
            </a:r>
          </a:p>
        </p:txBody>
      </p:sp>
      <p:sp>
        <p:nvSpPr>
          <p:cNvPr id="20" name="Freeform: Shape 3">
            <a:extLst>
              <a:ext uri="{FF2B5EF4-FFF2-40B4-BE49-F238E27FC236}">
                <a16:creationId xmlns:a16="http://schemas.microsoft.com/office/drawing/2014/main" id="{D6B0A1B1-224A-478F-953A-20B564919B3F}"/>
              </a:ext>
            </a:extLst>
          </p:cNvPr>
          <p:cNvSpPr/>
          <p:nvPr/>
        </p:nvSpPr>
        <p:spPr>
          <a:xfrm>
            <a:off x="-285751" y="-485775"/>
            <a:ext cx="12773025" cy="2152650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60799C59-4B7D-4B5F-8F5B-2CFCDD945056}"/>
              </a:ext>
            </a:extLst>
          </p:cNvPr>
          <p:cNvSpPr txBox="1"/>
          <p:nvPr/>
        </p:nvSpPr>
        <p:spPr>
          <a:xfrm>
            <a:off x="8923112" y="128965"/>
            <a:ext cx="344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US" sz="3600" b="1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endParaRPr lang="en-US" sz="36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DE23919E-F258-4E01-AB53-96C7B30232E5}"/>
              </a:ext>
            </a:extLst>
          </p:cNvPr>
          <p:cNvCxnSpPr>
            <a:cxnSpLocks/>
          </p:cNvCxnSpPr>
          <p:nvPr/>
        </p:nvCxnSpPr>
        <p:spPr>
          <a:xfrm>
            <a:off x="-190500" y="723900"/>
            <a:ext cx="12106275" cy="0"/>
          </a:xfrm>
          <a:prstGeom prst="line">
            <a:avLst/>
          </a:prstGeom>
          <a:ln w="12700">
            <a:solidFill>
              <a:schemeClr val="bg1">
                <a:lumMod val="65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4">
            <a:extLst>
              <a:ext uri="{FF2B5EF4-FFF2-40B4-BE49-F238E27FC236}">
                <a16:creationId xmlns:a16="http://schemas.microsoft.com/office/drawing/2014/main" id="{50A71BC3-EE74-4990-AC9E-43B070C8F982}"/>
              </a:ext>
            </a:extLst>
          </p:cNvPr>
          <p:cNvSpPr txBox="1"/>
          <p:nvPr/>
        </p:nvSpPr>
        <p:spPr>
          <a:xfrm>
            <a:off x="5827487" y="100390"/>
            <a:ext cx="344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D6A131E5-1BDE-49FA-BB2B-F7F0C203A58F}"/>
              </a:ext>
            </a:extLst>
          </p:cNvPr>
          <p:cNvSpPr>
            <a:spLocks noEditPoints="1"/>
          </p:cNvSpPr>
          <p:nvPr/>
        </p:nvSpPr>
        <p:spPr bwMode="auto">
          <a:xfrm>
            <a:off x="461696" y="3678512"/>
            <a:ext cx="296483" cy="296483"/>
          </a:xfrm>
          <a:custGeom>
            <a:avLst/>
            <a:gdLst>
              <a:gd name="T0" fmla="*/ 397942 w 256"/>
              <a:gd name="T1" fmla="*/ 417513 h 256"/>
              <a:gd name="T2" fmla="*/ 19571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571 w 256"/>
              <a:gd name="T9" fmla="*/ 0 h 256"/>
              <a:gd name="T10" fmla="*/ 397942 w 256"/>
              <a:gd name="T11" fmla="*/ 0 h 256"/>
              <a:gd name="T12" fmla="*/ 417513 w 256"/>
              <a:gd name="T13" fmla="*/ 19571 h 256"/>
              <a:gd name="T14" fmla="*/ 417513 w 256"/>
              <a:gd name="T15" fmla="*/ 397942 h 256"/>
              <a:gd name="T16" fmla="*/ 397942 w 256"/>
              <a:gd name="T17" fmla="*/ 417513 h 256"/>
              <a:gd name="T18" fmla="*/ 378371 w 256"/>
              <a:gd name="T19" fmla="*/ 39142 h 256"/>
              <a:gd name="T20" fmla="*/ 39142 w 256"/>
              <a:gd name="T21" fmla="*/ 39142 h 256"/>
              <a:gd name="T22" fmla="*/ 39142 w 256"/>
              <a:gd name="T23" fmla="*/ 378371 h 256"/>
              <a:gd name="T24" fmla="*/ 378371 w 256"/>
              <a:gd name="T25" fmla="*/ 378371 h 256"/>
              <a:gd name="T26" fmla="*/ 378371 w 256"/>
              <a:gd name="T27" fmla="*/ 39142 h 256"/>
              <a:gd name="T28" fmla="*/ 117426 w 256"/>
              <a:gd name="T29" fmla="*/ 136996 h 256"/>
              <a:gd name="T30" fmla="*/ 136996 w 256"/>
              <a:gd name="T31" fmla="*/ 117426 h 256"/>
              <a:gd name="T32" fmla="*/ 150044 w 256"/>
              <a:gd name="T33" fmla="*/ 123949 h 256"/>
              <a:gd name="T34" fmla="*/ 208757 w 256"/>
              <a:gd name="T35" fmla="*/ 181031 h 256"/>
              <a:gd name="T36" fmla="*/ 267469 w 256"/>
              <a:gd name="T37" fmla="*/ 123949 h 256"/>
              <a:gd name="T38" fmla="*/ 280517 w 256"/>
              <a:gd name="T39" fmla="*/ 117426 h 256"/>
              <a:gd name="T40" fmla="*/ 300087 w 256"/>
              <a:gd name="T41" fmla="*/ 136996 h 256"/>
              <a:gd name="T42" fmla="*/ 293564 w 256"/>
              <a:gd name="T43" fmla="*/ 150044 h 256"/>
              <a:gd name="T44" fmla="*/ 236482 w 256"/>
              <a:gd name="T45" fmla="*/ 208757 h 256"/>
              <a:gd name="T46" fmla="*/ 293564 w 256"/>
              <a:gd name="T47" fmla="*/ 267469 h 256"/>
              <a:gd name="T48" fmla="*/ 300087 w 256"/>
              <a:gd name="T49" fmla="*/ 280517 h 256"/>
              <a:gd name="T50" fmla="*/ 280517 w 256"/>
              <a:gd name="T51" fmla="*/ 300087 h 256"/>
              <a:gd name="T52" fmla="*/ 267469 w 256"/>
              <a:gd name="T53" fmla="*/ 293564 h 256"/>
              <a:gd name="T54" fmla="*/ 208757 w 256"/>
              <a:gd name="T55" fmla="*/ 236482 h 256"/>
              <a:gd name="T56" fmla="*/ 150044 w 256"/>
              <a:gd name="T57" fmla="*/ 293564 h 256"/>
              <a:gd name="T58" fmla="*/ 136996 w 256"/>
              <a:gd name="T59" fmla="*/ 300087 h 256"/>
              <a:gd name="T60" fmla="*/ 117426 w 256"/>
              <a:gd name="T61" fmla="*/ 280517 h 256"/>
              <a:gd name="T62" fmla="*/ 123949 w 256"/>
              <a:gd name="T63" fmla="*/ 267469 h 256"/>
              <a:gd name="T64" fmla="*/ 181031 w 256"/>
              <a:gd name="T65" fmla="*/ 208757 h 256"/>
              <a:gd name="T66" fmla="*/ 123949 w 256"/>
              <a:gd name="T67" fmla="*/ 150044 h 256"/>
              <a:gd name="T68" fmla="*/ 117426 w 256"/>
              <a:gd name="T69" fmla="*/ 136996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2" y="84"/>
                </a:moveTo>
                <a:cubicBezTo>
                  <a:pt x="72" y="77"/>
                  <a:pt x="77" y="72"/>
                  <a:pt x="84" y="72"/>
                </a:cubicBezTo>
                <a:cubicBezTo>
                  <a:pt x="87" y="72"/>
                  <a:pt x="90" y="73"/>
                  <a:pt x="92" y="76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6" y="73"/>
                  <a:pt x="169" y="72"/>
                  <a:pt x="172" y="72"/>
                </a:cubicBezTo>
                <a:cubicBezTo>
                  <a:pt x="179" y="72"/>
                  <a:pt x="184" y="77"/>
                  <a:pt x="184" y="84"/>
                </a:cubicBezTo>
                <a:cubicBezTo>
                  <a:pt x="184" y="87"/>
                  <a:pt x="183" y="90"/>
                  <a:pt x="180" y="92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3" y="166"/>
                  <a:pt x="184" y="169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cubicBezTo>
                  <a:pt x="169" y="184"/>
                  <a:pt x="166" y="183"/>
                  <a:pt x="164" y="180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0" y="183"/>
                  <a:pt x="87" y="184"/>
                  <a:pt x="84" y="184"/>
                </a:cubicBezTo>
                <a:cubicBezTo>
                  <a:pt x="77" y="184"/>
                  <a:pt x="72" y="179"/>
                  <a:pt x="72" y="172"/>
                </a:cubicBezTo>
                <a:cubicBezTo>
                  <a:pt x="72" y="169"/>
                  <a:pt x="73" y="166"/>
                  <a:pt x="76" y="16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76" y="92"/>
                  <a:pt x="76" y="92"/>
                  <a:pt x="76" y="92"/>
                </a:cubicBezTo>
                <a:cubicBezTo>
                  <a:pt x="73" y="90"/>
                  <a:pt x="72" y="87"/>
                  <a:pt x="72" y="84"/>
                </a:cubicBezTo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" name="Freeform 48">
            <a:extLst>
              <a:ext uri="{FF2B5EF4-FFF2-40B4-BE49-F238E27FC236}">
                <a16:creationId xmlns:a16="http://schemas.microsoft.com/office/drawing/2014/main" id="{99AF53B6-4B26-4592-8CB0-AD934E4ED795}"/>
              </a:ext>
            </a:extLst>
          </p:cNvPr>
          <p:cNvSpPr>
            <a:spLocks noEditPoints="1"/>
          </p:cNvSpPr>
          <p:nvPr/>
        </p:nvSpPr>
        <p:spPr bwMode="auto">
          <a:xfrm>
            <a:off x="462824" y="2820428"/>
            <a:ext cx="295355" cy="296483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34F77BA-3D63-41A6-9F0D-C7E58CE39DE4}"/>
              </a:ext>
            </a:extLst>
          </p:cNvPr>
          <p:cNvSpPr/>
          <p:nvPr/>
        </p:nvSpPr>
        <p:spPr>
          <a:xfrm>
            <a:off x="724146" y="583956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83A4C3D-D4C7-4C08-B32E-A8E7B63F32FE}"/>
              </a:ext>
            </a:extLst>
          </p:cNvPr>
          <p:cNvSpPr/>
          <p:nvPr/>
        </p:nvSpPr>
        <p:spPr>
          <a:xfrm>
            <a:off x="9772354" y="583957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1A779EB4-6F22-4C36-A5BD-7C533D0B988C}"/>
              </a:ext>
            </a:extLst>
          </p:cNvPr>
          <p:cNvSpPr txBox="1"/>
          <p:nvPr/>
        </p:nvSpPr>
        <p:spPr>
          <a:xfrm>
            <a:off x="76201" y="90865"/>
            <a:ext cx="614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Estrazione</a:t>
            </a:r>
            <a:r>
              <a: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8CA1579-EA57-4588-BCC3-57AA9F0D0FA0}"/>
              </a:ext>
            </a:extLst>
          </p:cNvPr>
          <p:cNvSpPr/>
          <p:nvPr/>
        </p:nvSpPr>
        <p:spPr>
          <a:xfrm>
            <a:off x="6205532" y="593983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53937E8E-A620-46C8-9AA1-1338C3968F22}"/>
              </a:ext>
            </a:extLst>
          </p:cNvPr>
          <p:cNvSpPr>
            <a:spLocks noEditPoints="1"/>
          </p:cNvSpPr>
          <p:nvPr/>
        </p:nvSpPr>
        <p:spPr bwMode="auto">
          <a:xfrm>
            <a:off x="6255350" y="2108047"/>
            <a:ext cx="295355" cy="296483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B4ED222-228B-47BE-BEF9-748087467599}"/>
              </a:ext>
            </a:extLst>
          </p:cNvPr>
          <p:cNvSpPr txBox="1"/>
          <p:nvPr/>
        </p:nvSpPr>
        <p:spPr>
          <a:xfrm>
            <a:off x="6562725" y="2071622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Regressione lineare </a:t>
            </a:r>
            <a:r>
              <a:rPr lang="it-IT"/>
              <a:t>implementata con la libreria </a:t>
            </a:r>
          </a:p>
          <a:p>
            <a:r>
              <a:rPr lang="it-IT" i="1" err="1"/>
              <a:t>scikit.learn</a:t>
            </a:r>
            <a:r>
              <a:rPr lang="it-IT" i="1"/>
              <a:t>.</a:t>
            </a: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4D7AA688-0728-4015-AAB6-9DCB5BFA41FF}"/>
              </a:ext>
            </a:extLst>
          </p:cNvPr>
          <p:cNvSpPr>
            <a:spLocks noEditPoints="1"/>
          </p:cNvSpPr>
          <p:nvPr/>
        </p:nvSpPr>
        <p:spPr bwMode="auto">
          <a:xfrm>
            <a:off x="6254899" y="2872824"/>
            <a:ext cx="295355" cy="296483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E26927-4FFB-4452-B07F-CC8F0051761D}"/>
              </a:ext>
            </a:extLst>
          </p:cNvPr>
          <p:cNvSpPr txBox="1"/>
          <p:nvPr/>
        </p:nvSpPr>
        <p:spPr>
          <a:xfrm>
            <a:off x="6562725" y="2834086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Calcolo modello lineare </a:t>
            </a:r>
            <a:r>
              <a:rPr lang="it-IT"/>
              <a:t>per identificazione continua </a:t>
            </a:r>
          </a:p>
          <a:p>
            <a:r>
              <a:rPr lang="it-IT"/>
              <a:t>del peso.</a:t>
            </a:r>
          </a:p>
        </p:txBody>
      </p:sp>
      <p:sp>
        <p:nvSpPr>
          <p:cNvPr id="25" name="Freeform 48">
            <a:extLst>
              <a:ext uri="{FF2B5EF4-FFF2-40B4-BE49-F238E27FC236}">
                <a16:creationId xmlns:a16="http://schemas.microsoft.com/office/drawing/2014/main" id="{AD9A45F9-52C7-4DCF-AB1D-A258D91B1681}"/>
              </a:ext>
            </a:extLst>
          </p:cNvPr>
          <p:cNvSpPr>
            <a:spLocks noEditPoints="1"/>
          </p:cNvSpPr>
          <p:nvPr/>
        </p:nvSpPr>
        <p:spPr bwMode="auto">
          <a:xfrm>
            <a:off x="6254448" y="3645118"/>
            <a:ext cx="295355" cy="296483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9A215BD-3A49-46CC-A76E-8E1F9E9EA03C}"/>
                  </a:ext>
                </a:extLst>
              </p:cNvPr>
              <p:cNvSpPr txBox="1"/>
              <p:nvPr/>
            </p:nvSpPr>
            <p:spPr>
              <a:xfrm>
                <a:off x="6562725" y="3596550"/>
                <a:ext cx="6848475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/>
                  <a:t>Valutazione algoritmi mediante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b="1"/>
                  <a:t> 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9A215BD-3A49-46CC-A76E-8E1F9E9E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3596550"/>
                <a:ext cx="6848475" cy="375552"/>
              </a:xfrm>
              <a:prstGeom prst="rect">
                <a:avLst/>
              </a:prstGeom>
              <a:blipFill>
                <a:blip r:embed="rId2"/>
                <a:stretch>
                  <a:fillRect l="-801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47">
            <a:extLst>
              <a:ext uri="{FF2B5EF4-FFF2-40B4-BE49-F238E27FC236}">
                <a16:creationId xmlns:a16="http://schemas.microsoft.com/office/drawing/2014/main" id="{C1D4D970-22F1-4F98-967A-FC430DA89C17}"/>
              </a:ext>
            </a:extLst>
          </p:cNvPr>
          <p:cNvSpPr>
            <a:spLocks noEditPoints="1"/>
          </p:cNvSpPr>
          <p:nvPr/>
        </p:nvSpPr>
        <p:spPr bwMode="auto">
          <a:xfrm>
            <a:off x="6253997" y="4143146"/>
            <a:ext cx="296483" cy="296483"/>
          </a:xfrm>
          <a:custGeom>
            <a:avLst/>
            <a:gdLst>
              <a:gd name="T0" fmla="*/ 397942 w 256"/>
              <a:gd name="T1" fmla="*/ 417513 h 256"/>
              <a:gd name="T2" fmla="*/ 19571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571 w 256"/>
              <a:gd name="T9" fmla="*/ 0 h 256"/>
              <a:gd name="T10" fmla="*/ 397942 w 256"/>
              <a:gd name="T11" fmla="*/ 0 h 256"/>
              <a:gd name="T12" fmla="*/ 417513 w 256"/>
              <a:gd name="T13" fmla="*/ 19571 h 256"/>
              <a:gd name="T14" fmla="*/ 417513 w 256"/>
              <a:gd name="T15" fmla="*/ 397942 h 256"/>
              <a:gd name="T16" fmla="*/ 397942 w 256"/>
              <a:gd name="T17" fmla="*/ 417513 h 256"/>
              <a:gd name="T18" fmla="*/ 378371 w 256"/>
              <a:gd name="T19" fmla="*/ 39142 h 256"/>
              <a:gd name="T20" fmla="*/ 39142 w 256"/>
              <a:gd name="T21" fmla="*/ 39142 h 256"/>
              <a:gd name="T22" fmla="*/ 39142 w 256"/>
              <a:gd name="T23" fmla="*/ 378371 h 256"/>
              <a:gd name="T24" fmla="*/ 378371 w 256"/>
              <a:gd name="T25" fmla="*/ 378371 h 256"/>
              <a:gd name="T26" fmla="*/ 378371 w 256"/>
              <a:gd name="T27" fmla="*/ 39142 h 256"/>
              <a:gd name="T28" fmla="*/ 117426 w 256"/>
              <a:gd name="T29" fmla="*/ 136996 h 256"/>
              <a:gd name="T30" fmla="*/ 136996 w 256"/>
              <a:gd name="T31" fmla="*/ 117426 h 256"/>
              <a:gd name="T32" fmla="*/ 150044 w 256"/>
              <a:gd name="T33" fmla="*/ 123949 h 256"/>
              <a:gd name="T34" fmla="*/ 208757 w 256"/>
              <a:gd name="T35" fmla="*/ 181031 h 256"/>
              <a:gd name="T36" fmla="*/ 267469 w 256"/>
              <a:gd name="T37" fmla="*/ 123949 h 256"/>
              <a:gd name="T38" fmla="*/ 280517 w 256"/>
              <a:gd name="T39" fmla="*/ 117426 h 256"/>
              <a:gd name="T40" fmla="*/ 300087 w 256"/>
              <a:gd name="T41" fmla="*/ 136996 h 256"/>
              <a:gd name="T42" fmla="*/ 293564 w 256"/>
              <a:gd name="T43" fmla="*/ 150044 h 256"/>
              <a:gd name="T44" fmla="*/ 236482 w 256"/>
              <a:gd name="T45" fmla="*/ 208757 h 256"/>
              <a:gd name="T46" fmla="*/ 293564 w 256"/>
              <a:gd name="T47" fmla="*/ 267469 h 256"/>
              <a:gd name="T48" fmla="*/ 300087 w 256"/>
              <a:gd name="T49" fmla="*/ 280517 h 256"/>
              <a:gd name="T50" fmla="*/ 280517 w 256"/>
              <a:gd name="T51" fmla="*/ 300087 h 256"/>
              <a:gd name="T52" fmla="*/ 267469 w 256"/>
              <a:gd name="T53" fmla="*/ 293564 h 256"/>
              <a:gd name="T54" fmla="*/ 208757 w 256"/>
              <a:gd name="T55" fmla="*/ 236482 h 256"/>
              <a:gd name="T56" fmla="*/ 150044 w 256"/>
              <a:gd name="T57" fmla="*/ 293564 h 256"/>
              <a:gd name="T58" fmla="*/ 136996 w 256"/>
              <a:gd name="T59" fmla="*/ 300087 h 256"/>
              <a:gd name="T60" fmla="*/ 117426 w 256"/>
              <a:gd name="T61" fmla="*/ 280517 h 256"/>
              <a:gd name="T62" fmla="*/ 123949 w 256"/>
              <a:gd name="T63" fmla="*/ 267469 h 256"/>
              <a:gd name="T64" fmla="*/ 181031 w 256"/>
              <a:gd name="T65" fmla="*/ 208757 h 256"/>
              <a:gd name="T66" fmla="*/ 123949 w 256"/>
              <a:gd name="T67" fmla="*/ 150044 h 256"/>
              <a:gd name="T68" fmla="*/ 117426 w 256"/>
              <a:gd name="T69" fmla="*/ 136996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2" y="84"/>
                </a:moveTo>
                <a:cubicBezTo>
                  <a:pt x="72" y="77"/>
                  <a:pt x="77" y="72"/>
                  <a:pt x="84" y="72"/>
                </a:cubicBezTo>
                <a:cubicBezTo>
                  <a:pt x="87" y="72"/>
                  <a:pt x="90" y="73"/>
                  <a:pt x="92" y="76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6" y="73"/>
                  <a:pt x="169" y="72"/>
                  <a:pt x="172" y="72"/>
                </a:cubicBezTo>
                <a:cubicBezTo>
                  <a:pt x="179" y="72"/>
                  <a:pt x="184" y="77"/>
                  <a:pt x="184" y="84"/>
                </a:cubicBezTo>
                <a:cubicBezTo>
                  <a:pt x="184" y="87"/>
                  <a:pt x="183" y="90"/>
                  <a:pt x="180" y="92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3" y="166"/>
                  <a:pt x="184" y="169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cubicBezTo>
                  <a:pt x="169" y="184"/>
                  <a:pt x="166" y="183"/>
                  <a:pt x="164" y="180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0" y="183"/>
                  <a:pt x="87" y="184"/>
                  <a:pt x="84" y="184"/>
                </a:cubicBezTo>
                <a:cubicBezTo>
                  <a:pt x="77" y="184"/>
                  <a:pt x="72" y="179"/>
                  <a:pt x="72" y="172"/>
                </a:cubicBezTo>
                <a:cubicBezTo>
                  <a:pt x="72" y="169"/>
                  <a:pt x="73" y="166"/>
                  <a:pt x="76" y="16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76" y="92"/>
                  <a:pt x="76" y="92"/>
                  <a:pt x="76" y="92"/>
                </a:cubicBezTo>
                <a:cubicBezTo>
                  <a:pt x="73" y="90"/>
                  <a:pt x="72" y="87"/>
                  <a:pt x="72" y="84"/>
                </a:cubicBezTo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EB6D0B86-2B39-4506-85AD-36A96101203E}"/>
              </a:ext>
            </a:extLst>
          </p:cNvPr>
          <p:cNvSpPr>
            <a:spLocks noEditPoints="1"/>
          </p:cNvSpPr>
          <p:nvPr/>
        </p:nvSpPr>
        <p:spPr bwMode="auto">
          <a:xfrm>
            <a:off x="6254674" y="4903320"/>
            <a:ext cx="296483" cy="296483"/>
          </a:xfrm>
          <a:custGeom>
            <a:avLst/>
            <a:gdLst>
              <a:gd name="T0" fmla="*/ 397942 w 256"/>
              <a:gd name="T1" fmla="*/ 417513 h 256"/>
              <a:gd name="T2" fmla="*/ 19571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571 w 256"/>
              <a:gd name="T9" fmla="*/ 0 h 256"/>
              <a:gd name="T10" fmla="*/ 397942 w 256"/>
              <a:gd name="T11" fmla="*/ 0 h 256"/>
              <a:gd name="T12" fmla="*/ 417513 w 256"/>
              <a:gd name="T13" fmla="*/ 19571 h 256"/>
              <a:gd name="T14" fmla="*/ 417513 w 256"/>
              <a:gd name="T15" fmla="*/ 397942 h 256"/>
              <a:gd name="T16" fmla="*/ 397942 w 256"/>
              <a:gd name="T17" fmla="*/ 417513 h 256"/>
              <a:gd name="T18" fmla="*/ 378371 w 256"/>
              <a:gd name="T19" fmla="*/ 39142 h 256"/>
              <a:gd name="T20" fmla="*/ 39142 w 256"/>
              <a:gd name="T21" fmla="*/ 39142 h 256"/>
              <a:gd name="T22" fmla="*/ 39142 w 256"/>
              <a:gd name="T23" fmla="*/ 378371 h 256"/>
              <a:gd name="T24" fmla="*/ 378371 w 256"/>
              <a:gd name="T25" fmla="*/ 378371 h 256"/>
              <a:gd name="T26" fmla="*/ 378371 w 256"/>
              <a:gd name="T27" fmla="*/ 39142 h 256"/>
              <a:gd name="T28" fmla="*/ 117426 w 256"/>
              <a:gd name="T29" fmla="*/ 136996 h 256"/>
              <a:gd name="T30" fmla="*/ 136996 w 256"/>
              <a:gd name="T31" fmla="*/ 117426 h 256"/>
              <a:gd name="T32" fmla="*/ 150044 w 256"/>
              <a:gd name="T33" fmla="*/ 123949 h 256"/>
              <a:gd name="T34" fmla="*/ 208757 w 256"/>
              <a:gd name="T35" fmla="*/ 181031 h 256"/>
              <a:gd name="T36" fmla="*/ 267469 w 256"/>
              <a:gd name="T37" fmla="*/ 123949 h 256"/>
              <a:gd name="T38" fmla="*/ 280517 w 256"/>
              <a:gd name="T39" fmla="*/ 117426 h 256"/>
              <a:gd name="T40" fmla="*/ 300087 w 256"/>
              <a:gd name="T41" fmla="*/ 136996 h 256"/>
              <a:gd name="T42" fmla="*/ 293564 w 256"/>
              <a:gd name="T43" fmla="*/ 150044 h 256"/>
              <a:gd name="T44" fmla="*/ 236482 w 256"/>
              <a:gd name="T45" fmla="*/ 208757 h 256"/>
              <a:gd name="T46" fmla="*/ 293564 w 256"/>
              <a:gd name="T47" fmla="*/ 267469 h 256"/>
              <a:gd name="T48" fmla="*/ 300087 w 256"/>
              <a:gd name="T49" fmla="*/ 280517 h 256"/>
              <a:gd name="T50" fmla="*/ 280517 w 256"/>
              <a:gd name="T51" fmla="*/ 300087 h 256"/>
              <a:gd name="T52" fmla="*/ 267469 w 256"/>
              <a:gd name="T53" fmla="*/ 293564 h 256"/>
              <a:gd name="T54" fmla="*/ 208757 w 256"/>
              <a:gd name="T55" fmla="*/ 236482 h 256"/>
              <a:gd name="T56" fmla="*/ 150044 w 256"/>
              <a:gd name="T57" fmla="*/ 293564 h 256"/>
              <a:gd name="T58" fmla="*/ 136996 w 256"/>
              <a:gd name="T59" fmla="*/ 300087 h 256"/>
              <a:gd name="T60" fmla="*/ 117426 w 256"/>
              <a:gd name="T61" fmla="*/ 280517 h 256"/>
              <a:gd name="T62" fmla="*/ 123949 w 256"/>
              <a:gd name="T63" fmla="*/ 267469 h 256"/>
              <a:gd name="T64" fmla="*/ 181031 w 256"/>
              <a:gd name="T65" fmla="*/ 208757 h 256"/>
              <a:gd name="T66" fmla="*/ 123949 w 256"/>
              <a:gd name="T67" fmla="*/ 150044 h 256"/>
              <a:gd name="T68" fmla="*/ 117426 w 256"/>
              <a:gd name="T69" fmla="*/ 136996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2" y="84"/>
                </a:moveTo>
                <a:cubicBezTo>
                  <a:pt x="72" y="77"/>
                  <a:pt x="77" y="72"/>
                  <a:pt x="84" y="72"/>
                </a:cubicBezTo>
                <a:cubicBezTo>
                  <a:pt x="87" y="72"/>
                  <a:pt x="90" y="73"/>
                  <a:pt x="92" y="76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6" y="73"/>
                  <a:pt x="169" y="72"/>
                  <a:pt x="172" y="72"/>
                </a:cubicBezTo>
                <a:cubicBezTo>
                  <a:pt x="179" y="72"/>
                  <a:pt x="184" y="77"/>
                  <a:pt x="184" y="84"/>
                </a:cubicBezTo>
                <a:cubicBezTo>
                  <a:pt x="184" y="87"/>
                  <a:pt x="183" y="90"/>
                  <a:pt x="180" y="92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3" y="166"/>
                  <a:pt x="184" y="169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cubicBezTo>
                  <a:pt x="169" y="184"/>
                  <a:pt x="166" y="183"/>
                  <a:pt x="164" y="180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0" y="183"/>
                  <a:pt x="87" y="184"/>
                  <a:pt x="84" y="184"/>
                </a:cubicBezTo>
                <a:cubicBezTo>
                  <a:pt x="77" y="184"/>
                  <a:pt x="72" y="179"/>
                  <a:pt x="72" y="172"/>
                </a:cubicBezTo>
                <a:cubicBezTo>
                  <a:pt x="72" y="169"/>
                  <a:pt x="73" y="166"/>
                  <a:pt x="76" y="16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76" y="92"/>
                  <a:pt x="76" y="92"/>
                  <a:pt x="76" y="92"/>
                </a:cubicBezTo>
                <a:cubicBezTo>
                  <a:pt x="73" y="90"/>
                  <a:pt x="72" y="87"/>
                  <a:pt x="72" y="84"/>
                </a:cubicBezTo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31B57067-40DE-468A-B15E-0A83C6FFC652}"/>
              </a:ext>
            </a:extLst>
          </p:cNvPr>
          <p:cNvSpPr>
            <a:spLocks noEditPoints="1"/>
          </p:cNvSpPr>
          <p:nvPr/>
        </p:nvSpPr>
        <p:spPr bwMode="auto">
          <a:xfrm>
            <a:off x="6255350" y="5391640"/>
            <a:ext cx="296483" cy="296483"/>
          </a:xfrm>
          <a:custGeom>
            <a:avLst/>
            <a:gdLst>
              <a:gd name="T0" fmla="*/ 397942 w 256"/>
              <a:gd name="T1" fmla="*/ 417513 h 256"/>
              <a:gd name="T2" fmla="*/ 19571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571 w 256"/>
              <a:gd name="T9" fmla="*/ 0 h 256"/>
              <a:gd name="T10" fmla="*/ 397942 w 256"/>
              <a:gd name="T11" fmla="*/ 0 h 256"/>
              <a:gd name="T12" fmla="*/ 417513 w 256"/>
              <a:gd name="T13" fmla="*/ 19571 h 256"/>
              <a:gd name="T14" fmla="*/ 417513 w 256"/>
              <a:gd name="T15" fmla="*/ 397942 h 256"/>
              <a:gd name="T16" fmla="*/ 397942 w 256"/>
              <a:gd name="T17" fmla="*/ 417513 h 256"/>
              <a:gd name="T18" fmla="*/ 378371 w 256"/>
              <a:gd name="T19" fmla="*/ 39142 h 256"/>
              <a:gd name="T20" fmla="*/ 39142 w 256"/>
              <a:gd name="T21" fmla="*/ 39142 h 256"/>
              <a:gd name="T22" fmla="*/ 39142 w 256"/>
              <a:gd name="T23" fmla="*/ 378371 h 256"/>
              <a:gd name="T24" fmla="*/ 378371 w 256"/>
              <a:gd name="T25" fmla="*/ 378371 h 256"/>
              <a:gd name="T26" fmla="*/ 378371 w 256"/>
              <a:gd name="T27" fmla="*/ 39142 h 256"/>
              <a:gd name="T28" fmla="*/ 117426 w 256"/>
              <a:gd name="T29" fmla="*/ 136996 h 256"/>
              <a:gd name="T30" fmla="*/ 136996 w 256"/>
              <a:gd name="T31" fmla="*/ 117426 h 256"/>
              <a:gd name="T32" fmla="*/ 150044 w 256"/>
              <a:gd name="T33" fmla="*/ 123949 h 256"/>
              <a:gd name="T34" fmla="*/ 208757 w 256"/>
              <a:gd name="T35" fmla="*/ 181031 h 256"/>
              <a:gd name="T36" fmla="*/ 267469 w 256"/>
              <a:gd name="T37" fmla="*/ 123949 h 256"/>
              <a:gd name="T38" fmla="*/ 280517 w 256"/>
              <a:gd name="T39" fmla="*/ 117426 h 256"/>
              <a:gd name="T40" fmla="*/ 300087 w 256"/>
              <a:gd name="T41" fmla="*/ 136996 h 256"/>
              <a:gd name="T42" fmla="*/ 293564 w 256"/>
              <a:gd name="T43" fmla="*/ 150044 h 256"/>
              <a:gd name="T44" fmla="*/ 236482 w 256"/>
              <a:gd name="T45" fmla="*/ 208757 h 256"/>
              <a:gd name="T46" fmla="*/ 293564 w 256"/>
              <a:gd name="T47" fmla="*/ 267469 h 256"/>
              <a:gd name="T48" fmla="*/ 300087 w 256"/>
              <a:gd name="T49" fmla="*/ 280517 h 256"/>
              <a:gd name="T50" fmla="*/ 280517 w 256"/>
              <a:gd name="T51" fmla="*/ 300087 h 256"/>
              <a:gd name="T52" fmla="*/ 267469 w 256"/>
              <a:gd name="T53" fmla="*/ 293564 h 256"/>
              <a:gd name="T54" fmla="*/ 208757 w 256"/>
              <a:gd name="T55" fmla="*/ 236482 h 256"/>
              <a:gd name="T56" fmla="*/ 150044 w 256"/>
              <a:gd name="T57" fmla="*/ 293564 h 256"/>
              <a:gd name="T58" fmla="*/ 136996 w 256"/>
              <a:gd name="T59" fmla="*/ 300087 h 256"/>
              <a:gd name="T60" fmla="*/ 117426 w 256"/>
              <a:gd name="T61" fmla="*/ 280517 h 256"/>
              <a:gd name="T62" fmla="*/ 123949 w 256"/>
              <a:gd name="T63" fmla="*/ 267469 h 256"/>
              <a:gd name="T64" fmla="*/ 181031 w 256"/>
              <a:gd name="T65" fmla="*/ 208757 h 256"/>
              <a:gd name="T66" fmla="*/ 123949 w 256"/>
              <a:gd name="T67" fmla="*/ 150044 h 256"/>
              <a:gd name="T68" fmla="*/ 117426 w 256"/>
              <a:gd name="T69" fmla="*/ 136996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2" y="84"/>
                </a:moveTo>
                <a:cubicBezTo>
                  <a:pt x="72" y="77"/>
                  <a:pt x="77" y="72"/>
                  <a:pt x="84" y="72"/>
                </a:cubicBezTo>
                <a:cubicBezTo>
                  <a:pt x="87" y="72"/>
                  <a:pt x="90" y="73"/>
                  <a:pt x="92" y="76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6" y="73"/>
                  <a:pt x="169" y="72"/>
                  <a:pt x="172" y="72"/>
                </a:cubicBezTo>
                <a:cubicBezTo>
                  <a:pt x="179" y="72"/>
                  <a:pt x="184" y="77"/>
                  <a:pt x="184" y="84"/>
                </a:cubicBezTo>
                <a:cubicBezTo>
                  <a:pt x="184" y="87"/>
                  <a:pt x="183" y="90"/>
                  <a:pt x="180" y="92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3" y="166"/>
                  <a:pt x="184" y="169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cubicBezTo>
                  <a:pt x="169" y="184"/>
                  <a:pt x="166" y="183"/>
                  <a:pt x="164" y="180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0" y="183"/>
                  <a:pt x="87" y="184"/>
                  <a:pt x="84" y="184"/>
                </a:cubicBezTo>
                <a:cubicBezTo>
                  <a:pt x="77" y="184"/>
                  <a:pt x="72" y="179"/>
                  <a:pt x="72" y="172"/>
                </a:cubicBezTo>
                <a:cubicBezTo>
                  <a:pt x="72" y="169"/>
                  <a:pt x="73" y="166"/>
                  <a:pt x="76" y="16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76" y="92"/>
                  <a:pt x="76" y="92"/>
                  <a:pt x="76" y="92"/>
                </a:cubicBezTo>
                <a:cubicBezTo>
                  <a:pt x="73" y="90"/>
                  <a:pt x="72" y="87"/>
                  <a:pt x="72" y="84"/>
                </a:cubicBezTo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CBC1B0B-E4A2-4948-BC10-E3FE2665799D}"/>
              </a:ext>
            </a:extLst>
          </p:cNvPr>
          <p:cNvSpPr txBox="1"/>
          <p:nvPr/>
        </p:nvSpPr>
        <p:spPr>
          <a:xfrm>
            <a:off x="6562725" y="5336165"/>
            <a:ext cx="68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Implementazione regressione polinomiale.</a:t>
            </a:r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4F17AB-0A2C-45D0-842A-0087C09F8E11}"/>
              </a:ext>
            </a:extLst>
          </p:cNvPr>
          <p:cNvSpPr txBox="1"/>
          <p:nvPr/>
        </p:nvSpPr>
        <p:spPr>
          <a:xfrm>
            <a:off x="6562725" y="4850699"/>
            <a:ext cx="68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Calcolo intervallo di confidenza.</a:t>
            </a:r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583182F-C4A3-4385-B0AE-4600F1532261}"/>
              </a:ext>
            </a:extLst>
          </p:cNvPr>
          <p:cNvSpPr txBox="1"/>
          <p:nvPr/>
        </p:nvSpPr>
        <p:spPr>
          <a:xfrm>
            <a:off x="6562725" y="4088235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Modifica </a:t>
            </a:r>
            <a:r>
              <a:rPr lang="it-IT" b="1" i="1" err="1"/>
              <a:t>hyper</a:t>
            </a:r>
            <a:r>
              <a:rPr lang="it-IT" b="1" i="1"/>
              <a:t> </a:t>
            </a:r>
            <a:r>
              <a:rPr lang="it-IT" b="1" i="1" err="1"/>
              <a:t>parameters</a:t>
            </a:r>
            <a:r>
              <a:rPr lang="it-IT" b="1"/>
              <a:t> </a:t>
            </a:r>
            <a:r>
              <a:rPr lang="it-IT"/>
              <a:t>per migliorare accuratezza </a:t>
            </a:r>
          </a:p>
          <a:p>
            <a:r>
              <a:rPr lang="it-IT"/>
              <a:t>e efficienza degli algoritmi di machine learning.</a:t>
            </a:r>
          </a:p>
        </p:txBody>
      </p:sp>
      <p:cxnSp>
        <p:nvCxnSpPr>
          <p:cNvPr id="33" name="Straight Connector 3">
            <a:extLst>
              <a:ext uri="{FF2B5EF4-FFF2-40B4-BE49-F238E27FC236}">
                <a16:creationId xmlns:a16="http://schemas.microsoft.com/office/drawing/2014/main" id="{EB0D9022-F912-4FAC-8DF9-B36298325591}"/>
              </a:ext>
            </a:extLst>
          </p:cNvPr>
          <p:cNvCxnSpPr>
            <a:cxnSpLocks/>
          </p:cNvCxnSpPr>
          <p:nvPr/>
        </p:nvCxnSpPr>
        <p:spPr>
          <a:xfrm>
            <a:off x="6096000" y="2028825"/>
            <a:ext cx="0" cy="4686300"/>
          </a:xfrm>
          <a:prstGeom prst="line">
            <a:avLst/>
          </a:prstGeom>
          <a:ln w="12700">
            <a:solidFill>
              <a:schemeClr val="bg1">
                <a:lumMod val="65000"/>
                <a:alpha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61B46E7-6FD3-459D-B43E-BC48CB71FCEA}"/>
              </a:ext>
            </a:extLst>
          </p:cNvPr>
          <p:cNvSpPr txBox="1"/>
          <p:nvPr/>
        </p:nvSpPr>
        <p:spPr>
          <a:xfrm>
            <a:off x="771526" y="2776914"/>
            <a:ext cx="51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Media, STD </a:t>
            </a:r>
            <a:r>
              <a:rPr lang="it-IT" b="1" err="1"/>
              <a:t>deviation</a:t>
            </a:r>
            <a:r>
              <a:rPr lang="it-IT" b="1"/>
              <a:t> </a:t>
            </a:r>
            <a:r>
              <a:rPr lang="it-IT"/>
              <a:t>nel tratto tra le due fotocellule in cui segnale rilevato si è stabilizzato.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C974E5B-A375-41A8-A4A3-A36D1890BBEE}"/>
              </a:ext>
            </a:extLst>
          </p:cNvPr>
          <p:cNvSpPr txBox="1"/>
          <p:nvPr/>
        </p:nvSpPr>
        <p:spPr>
          <a:xfrm>
            <a:off x="762195" y="3621112"/>
            <a:ext cx="519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Picco </a:t>
            </a:r>
            <a:r>
              <a:rPr lang="it-IT" b="1" err="1"/>
              <a:t>Overshoot</a:t>
            </a:r>
            <a:r>
              <a:rPr lang="it-IT" b="1"/>
              <a:t> / pendenza retta </a:t>
            </a:r>
            <a:r>
              <a:rPr lang="it-IT"/>
              <a:t>di salita dell’oggetto sul nastro.</a:t>
            </a:r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A3B9224A-EBDA-493D-9918-1517CFE72459}"/>
              </a:ext>
            </a:extLst>
          </p:cNvPr>
          <p:cNvSpPr>
            <a:spLocks noEditPoints="1"/>
          </p:cNvSpPr>
          <p:nvPr/>
        </p:nvSpPr>
        <p:spPr bwMode="auto">
          <a:xfrm>
            <a:off x="461696" y="4556312"/>
            <a:ext cx="296483" cy="296483"/>
          </a:xfrm>
          <a:custGeom>
            <a:avLst/>
            <a:gdLst>
              <a:gd name="T0" fmla="*/ 397942 w 256"/>
              <a:gd name="T1" fmla="*/ 417513 h 256"/>
              <a:gd name="T2" fmla="*/ 19571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571 w 256"/>
              <a:gd name="T9" fmla="*/ 0 h 256"/>
              <a:gd name="T10" fmla="*/ 397942 w 256"/>
              <a:gd name="T11" fmla="*/ 0 h 256"/>
              <a:gd name="T12" fmla="*/ 417513 w 256"/>
              <a:gd name="T13" fmla="*/ 19571 h 256"/>
              <a:gd name="T14" fmla="*/ 417513 w 256"/>
              <a:gd name="T15" fmla="*/ 397942 h 256"/>
              <a:gd name="T16" fmla="*/ 397942 w 256"/>
              <a:gd name="T17" fmla="*/ 417513 h 256"/>
              <a:gd name="T18" fmla="*/ 378371 w 256"/>
              <a:gd name="T19" fmla="*/ 39142 h 256"/>
              <a:gd name="T20" fmla="*/ 39142 w 256"/>
              <a:gd name="T21" fmla="*/ 39142 h 256"/>
              <a:gd name="T22" fmla="*/ 39142 w 256"/>
              <a:gd name="T23" fmla="*/ 378371 h 256"/>
              <a:gd name="T24" fmla="*/ 378371 w 256"/>
              <a:gd name="T25" fmla="*/ 378371 h 256"/>
              <a:gd name="T26" fmla="*/ 378371 w 256"/>
              <a:gd name="T27" fmla="*/ 39142 h 256"/>
              <a:gd name="T28" fmla="*/ 117426 w 256"/>
              <a:gd name="T29" fmla="*/ 136996 h 256"/>
              <a:gd name="T30" fmla="*/ 136996 w 256"/>
              <a:gd name="T31" fmla="*/ 117426 h 256"/>
              <a:gd name="T32" fmla="*/ 150044 w 256"/>
              <a:gd name="T33" fmla="*/ 123949 h 256"/>
              <a:gd name="T34" fmla="*/ 208757 w 256"/>
              <a:gd name="T35" fmla="*/ 181031 h 256"/>
              <a:gd name="T36" fmla="*/ 267469 w 256"/>
              <a:gd name="T37" fmla="*/ 123949 h 256"/>
              <a:gd name="T38" fmla="*/ 280517 w 256"/>
              <a:gd name="T39" fmla="*/ 117426 h 256"/>
              <a:gd name="T40" fmla="*/ 300087 w 256"/>
              <a:gd name="T41" fmla="*/ 136996 h 256"/>
              <a:gd name="T42" fmla="*/ 293564 w 256"/>
              <a:gd name="T43" fmla="*/ 150044 h 256"/>
              <a:gd name="T44" fmla="*/ 236482 w 256"/>
              <a:gd name="T45" fmla="*/ 208757 h 256"/>
              <a:gd name="T46" fmla="*/ 293564 w 256"/>
              <a:gd name="T47" fmla="*/ 267469 h 256"/>
              <a:gd name="T48" fmla="*/ 300087 w 256"/>
              <a:gd name="T49" fmla="*/ 280517 h 256"/>
              <a:gd name="T50" fmla="*/ 280517 w 256"/>
              <a:gd name="T51" fmla="*/ 300087 h 256"/>
              <a:gd name="T52" fmla="*/ 267469 w 256"/>
              <a:gd name="T53" fmla="*/ 293564 h 256"/>
              <a:gd name="T54" fmla="*/ 208757 w 256"/>
              <a:gd name="T55" fmla="*/ 236482 h 256"/>
              <a:gd name="T56" fmla="*/ 150044 w 256"/>
              <a:gd name="T57" fmla="*/ 293564 h 256"/>
              <a:gd name="T58" fmla="*/ 136996 w 256"/>
              <a:gd name="T59" fmla="*/ 300087 h 256"/>
              <a:gd name="T60" fmla="*/ 117426 w 256"/>
              <a:gd name="T61" fmla="*/ 280517 h 256"/>
              <a:gd name="T62" fmla="*/ 123949 w 256"/>
              <a:gd name="T63" fmla="*/ 267469 h 256"/>
              <a:gd name="T64" fmla="*/ 181031 w 256"/>
              <a:gd name="T65" fmla="*/ 208757 h 256"/>
              <a:gd name="T66" fmla="*/ 123949 w 256"/>
              <a:gd name="T67" fmla="*/ 150044 h 256"/>
              <a:gd name="T68" fmla="*/ 117426 w 256"/>
              <a:gd name="T69" fmla="*/ 136996 h 25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2" y="84"/>
                </a:moveTo>
                <a:cubicBezTo>
                  <a:pt x="72" y="77"/>
                  <a:pt x="77" y="72"/>
                  <a:pt x="84" y="72"/>
                </a:cubicBezTo>
                <a:cubicBezTo>
                  <a:pt x="87" y="72"/>
                  <a:pt x="90" y="73"/>
                  <a:pt x="92" y="76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64" y="76"/>
                  <a:pt x="164" y="76"/>
                  <a:pt x="164" y="76"/>
                </a:cubicBezTo>
                <a:cubicBezTo>
                  <a:pt x="166" y="73"/>
                  <a:pt x="169" y="72"/>
                  <a:pt x="172" y="72"/>
                </a:cubicBezTo>
                <a:cubicBezTo>
                  <a:pt x="179" y="72"/>
                  <a:pt x="184" y="77"/>
                  <a:pt x="184" y="84"/>
                </a:cubicBezTo>
                <a:cubicBezTo>
                  <a:pt x="184" y="87"/>
                  <a:pt x="183" y="90"/>
                  <a:pt x="180" y="92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3" y="166"/>
                  <a:pt x="184" y="169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cubicBezTo>
                  <a:pt x="169" y="184"/>
                  <a:pt x="166" y="183"/>
                  <a:pt x="164" y="180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0" y="183"/>
                  <a:pt x="87" y="184"/>
                  <a:pt x="84" y="184"/>
                </a:cubicBezTo>
                <a:cubicBezTo>
                  <a:pt x="77" y="184"/>
                  <a:pt x="72" y="179"/>
                  <a:pt x="72" y="172"/>
                </a:cubicBezTo>
                <a:cubicBezTo>
                  <a:pt x="72" y="169"/>
                  <a:pt x="73" y="166"/>
                  <a:pt x="76" y="16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76" y="92"/>
                  <a:pt x="76" y="92"/>
                  <a:pt x="76" y="92"/>
                </a:cubicBezTo>
                <a:cubicBezTo>
                  <a:pt x="73" y="90"/>
                  <a:pt x="72" y="87"/>
                  <a:pt x="72" y="84"/>
                </a:cubicBezTo>
              </a:path>
            </a:pathLst>
          </a:custGeom>
          <a:solidFill>
            <a:schemeClr val="accent1"/>
          </a:solidFill>
          <a:ln w="31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9188731-5F18-4CCF-8ADE-41AE7DA75A16}"/>
              </a:ext>
            </a:extLst>
          </p:cNvPr>
          <p:cNvSpPr txBox="1"/>
          <p:nvPr/>
        </p:nvSpPr>
        <p:spPr>
          <a:xfrm>
            <a:off x="806968" y="4475044"/>
            <a:ext cx="519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algoritmo di </a:t>
            </a:r>
            <a:r>
              <a:rPr lang="it-IT" b="1" i="1"/>
              <a:t>PCA</a:t>
            </a:r>
            <a:r>
              <a:rPr lang="it-IT" b="1"/>
              <a:t> </a:t>
            </a:r>
            <a:r>
              <a:rPr lang="it-IT"/>
              <a:t>per semplificazione dei dati e per ridurre il numero di variabili riducendo il più possibile la perdita di informazioni.</a:t>
            </a:r>
          </a:p>
        </p:txBody>
      </p:sp>
    </p:spTree>
    <p:extLst>
      <p:ext uri="{BB962C8B-B14F-4D97-AF65-F5344CB8AC3E}">
        <p14:creationId xmlns:p14="http://schemas.microsoft.com/office/powerpoint/2010/main" val="20369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8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">
            <a:extLst>
              <a:ext uri="{FF2B5EF4-FFF2-40B4-BE49-F238E27FC236}">
                <a16:creationId xmlns:a16="http://schemas.microsoft.com/office/drawing/2014/main" id="{D6E77EE1-DC9E-487D-A7EA-8D84668AF25B}"/>
              </a:ext>
            </a:extLst>
          </p:cNvPr>
          <p:cNvSpPr/>
          <p:nvPr/>
        </p:nvSpPr>
        <p:spPr>
          <a:xfrm>
            <a:off x="-485775" y="-676275"/>
            <a:ext cx="12811125" cy="2152650"/>
          </a:xfrm>
          <a:custGeom>
            <a:avLst/>
            <a:gdLst>
              <a:gd name="connsiteX0" fmla="*/ 0 w 12192000"/>
              <a:gd name="connsiteY0" fmla="*/ 0 h 3649464"/>
              <a:gd name="connsiteX1" fmla="*/ 12192000 w 12192000"/>
              <a:gd name="connsiteY1" fmla="*/ 0 h 3649464"/>
              <a:gd name="connsiteX2" fmla="*/ 12192000 w 12192000"/>
              <a:gd name="connsiteY2" fmla="*/ 3255145 h 3649464"/>
              <a:gd name="connsiteX3" fmla="*/ 11499860 w 12192000"/>
              <a:gd name="connsiteY3" fmla="*/ 3308425 h 3649464"/>
              <a:gd name="connsiteX4" fmla="*/ 6100826 w 12192000"/>
              <a:gd name="connsiteY4" fmla="*/ 3649464 h 3649464"/>
              <a:gd name="connsiteX5" fmla="*/ 691548 w 12192000"/>
              <a:gd name="connsiteY5" fmla="*/ 3304486 h 3649464"/>
              <a:gd name="connsiteX6" fmla="*/ 0 w 12192000"/>
              <a:gd name="connsiteY6" fmla="*/ 3254742 h 364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49464">
                <a:moveTo>
                  <a:pt x="0" y="0"/>
                </a:moveTo>
                <a:lnTo>
                  <a:pt x="12192000" y="0"/>
                </a:lnTo>
                <a:lnTo>
                  <a:pt x="12192000" y="3255145"/>
                </a:lnTo>
                <a:lnTo>
                  <a:pt x="11499860" y="3308425"/>
                </a:lnTo>
                <a:cubicBezTo>
                  <a:pt x="9699258" y="3455439"/>
                  <a:pt x="7902813" y="3649464"/>
                  <a:pt x="6100826" y="3649464"/>
                </a:cubicBezTo>
                <a:cubicBezTo>
                  <a:pt x="4272402" y="3648459"/>
                  <a:pt x="2489012" y="3444809"/>
                  <a:pt x="691548" y="3304486"/>
                </a:cubicBezTo>
                <a:lnTo>
                  <a:pt x="0" y="3254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TextBox 8">
            <a:extLst>
              <a:ext uri="{FF2B5EF4-FFF2-40B4-BE49-F238E27FC236}">
                <a16:creationId xmlns:a16="http://schemas.microsoft.com/office/drawing/2014/main" id="{FD8EA645-EBD3-40E8-BCEF-3ED0EC675D2A}"/>
              </a:ext>
            </a:extLst>
          </p:cNvPr>
          <p:cNvSpPr txBox="1"/>
          <p:nvPr/>
        </p:nvSpPr>
        <p:spPr>
          <a:xfrm>
            <a:off x="133350" y="331457"/>
            <a:ext cx="1192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Emerse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2DC2F-F566-4AB7-91C3-58A078CE87C0}"/>
              </a:ext>
            </a:extLst>
          </p:cNvPr>
          <p:cNvSpPr txBox="1"/>
          <p:nvPr/>
        </p:nvSpPr>
        <p:spPr>
          <a:xfrm>
            <a:off x="2328164" y="2330934"/>
            <a:ext cx="75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La natura prototipale del sistema fisico è fonte di importanti e dannose oscillazioni. Queste causano l’allentamento dei serraggi di alcuni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77EA53-5318-4B99-869F-A46058D33A18}"/>
              </a:ext>
            </a:extLst>
          </p:cNvPr>
          <p:cNvSpPr txBox="1"/>
          <p:nvPr/>
        </p:nvSpPr>
        <p:spPr>
          <a:xfrm>
            <a:off x="2328164" y="3706106"/>
            <a:ext cx="75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L’ambiente particolarmente rumoroso del laboratorio costringe spesso a scartare i dati acquisiti per elevate variazioni di deviazione standard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F65CCD-1010-48A9-9F31-3974E18784B3}"/>
              </a:ext>
            </a:extLst>
          </p:cNvPr>
          <p:cNvSpPr txBox="1"/>
          <p:nvPr/>
        </p:nvSpPr>
        <p:spPr>
          <a:xfrm>
            <a:off x="2328164" y="5081278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Valutazione della temperatura sulla misurazione della tensione sulla di carico</a:t>
            </a:r>
          </a:p>
        </p:txBody>
      </p:sp>
    </p:spTree>
    <p:extLst>
      <p:ext uri="{BB962C8B-B14F-4D97-AF65-F5344CB8AC3E}">
        <p14:creationId xmlns:p14="http://schemas.microsoft.com/office/powerpoint/2010/main" val="306067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6289287-E528-4178-8B91-518D49A200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25400"/>
            <a:ext cx="12192000" cy="6832600"/>
          </a:xfrm>
          <a:prstGeom prst="rect">
            <a:avLst/>
          </a:prstGeom>
        </p:spPr>
      </p:pic>
      <p:sp>
        <p:nvSpPr>
          <p:cNvPr id="6" name="TextBox 61">
            <a:extLst>
              <a:ext uri="{FF2B5EF4-FFF2-40B4-BE49-F238E27FC236}">
                <a16:creationId xmlns:a16="http://schemas.microsoft.com/office/drawing/2014/main" id="{5C15812C-F6B1-43B4-B9A0-6E5BD4F48CB5}"/>
              </a:ext>
            </a:extLst>
          </p:cNvPr>
          <p:cNvSpPr txBox="1"/>
          <p:nvPr/>
        </p:nvSpPr>
        <p:spPr>
          <a:xfrm>
            <a:off x="1144522" y="5666212"/>
            <a:ext cx="45421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i="1">
                <a:latin typeface="Arial" panose="020B0604020202020204" pitchFamily="34" charset="0"/>
                <a:cs typeface="Arial" panose="020B0604020202020204" pitchFamily="34" charset="0"/>
              </a:rPr>
              <a:t>Grazie per l’attenzione.</a:t>
            </a:r>
            <a:endParaRPr lang="it-IT" sz="2400" i="1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#1 Blue - Gray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1C8EF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D1407FAC149445A945792209E9789C" ma:contentTypeVersion="13" ma:contentTypeDescription="Creare un nuovo documento." ma:contentTypeScope="" ma:versionID="c6e93c6bce558ffc3f7f14b4d105ad40">
  <xsd:schema xmlns:xsd="http://www.w3.org/2001/XMLSchema" xmlns:xs="http://www.w3.org/2001/XMLSchema" xmlns:p="http://schemas.microsoft.com/office/2006/metadata/properties" xmlns:ns3="be6dc9fe-76fd-4b9c-a96d-f1d88d72636b" xmlns:ns4="38736b59-0236-401e-bd95-5138b9853581" targetNamespace="http://schemas.microsoft.com/office/2006/metadata/properties" ma:root="true" ma:fieldsID="ff27dfb53050173309b0ca7e99c87d72" ns3:_="" ns4:_="">
    <xsd:import namespace="be6dc9fe-76fd-4b9c-a96d-f1d88d72636b"/>
    <xsd:import namespace="38736b59-0236-401e-bd95-5138b98535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dc9fe-76fd-4b9c-a96d-f1d88d726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36b59-0236-401e-bd95-5138b9853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  <xsd:element name="SharedWithDetails" ma:index="18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393CA0-49DC-4234-B035-774FA44B8F4F}">
  <ds:schemaRefs>
    <ds:schemaRef ds:uri="http://purl.org/dc/elements/1.1/"/>
    <ds:schemaRef ds:uri="http://schemas.microsoft.com/office/2006/metadata/properties"/>
    <ds:schemaRef ds:uri="38736b59-0236-401e-bd95-5138b9853581"/>
    <ds:schemaRef ds:uri="http://purl.org/dc/dcmitype/"/>
    <ds:schemaRef ds:uri="be6dc9fe-76fd-4b9c-a96d-f1d88d72636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B57175-9C1E-4B05-8CC5-D9875B98F3AF}">
  <ds:schemaRefs>
    <ds:schemaRef ds:uri="38736b59-0236-401e-bd95-5138b9853581"/>
    <ds:schemaRef ds:uri="be6dc9fe-76fd-4b9c-a96d-f1d88d7263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E4FF6D-1338-40D6-9602-5561B22079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Widescreen</PresentationFormat>
  <Paragraphs>150</Paragraphs>
  <Slides>16</Slides>
  <Notes>4</Notes>
  <HiddenSlides>7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MIRANDOLA EDOARDO</cp:lastModifiedBy>
  <cp:revision>2</cp:revision>
  <cp:lastPrinted>2021-08-23T09:45:12Z</cp:lastPrinted>
  <dcterms:created xsi:type="dcterms:W3CDTF">2020-07-10T01:54:48Z</dcterms:created>
  <dcterms:modified xsi:type="dcterms:W3CDTF">2021-11-29T10:37:19Z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0x010100FAD1407FAC149445A945792209E9789C</vt:lpwstr>
  </property>
</Properties>
</file>