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7BC0E-8F6D-4961-B5E8-300C01964122}" v="57" dt="2021-01-23T14:16:47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>
        <p:guide orient="horz" pos="2160"/>
        <p:guide pos="3840"/>
        <p:guide pos="1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EB732-7AEB-4D4A-A687-D96B9998D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0B17C9E-FCAD-4171-88F0-61F25E9A2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658C74-17D4-456F-BE4F-836DE6B1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F7DF-87D0-414F-8590-0C1CB633887A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8F7DC2-DD24-4EB6-B77F-98AB6F40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07D435-9C92-441B-B5E4-91C873F2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175A-BE0A-4908-9473-97F4BA6E60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35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1716C8-E61C-4247-A740-0E4A4E1E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AD3EC7B-05C1-4DFE-AE4E-BA6D418CB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95454C-CAFB-4973-9E72-45005029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F7DF-87D0-414F-8590-0C1CB633887A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CEBA7A-4484-4DF9-B439-B072D7F4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FC0070-7D5C-43AE-B875-6DAA4B51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175A-BE0A-4908-9473-97F4BA6E60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56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1B1BD28-BE40-48F8-901F-BFD664352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D33A587-1601-43DF-B14F-384882AD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1CF3FD-3F0F-4130-93B3-2161E3B3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F7DF-87D0-414F-8590-0C1CB633887A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F56FA6-5741-44CE-B31D-DB0DD064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4B2D54-0E1C-4279-81AA-39FC732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175A-BE0A-4908-9473-97F4BA6E60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090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ED9EFE-FFAF-43D6-95DC-9F912839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843217-6437-4671-BAF3-C2A927F78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EF1851-953D-4686-9186-A57AA1DD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F7DF-87D0-414F-8590-0C1CB633887A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3F711F-4130-4536-B3D5-31E52572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0723BF-8598-44F2-88EB-7CBEA891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175A-BE0A-4908-9473-97F4BA6E60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92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77DF14-5F47-49AC-911A-46CEA3D9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08B52F-A0CB-446B-8773-0642FF01C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E38505-6332-43DC-B03B-18604306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F7DF-87D0-414F-8590-0C1CB633887A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7D682D-EDC1-4766-B410-DCF12A83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991E1B-0444-466B-B412-953018C0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175A-BE0A-4908-9473-97F4BA6E60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81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F6422A-8843-49DB-9336-F1E4CFD7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E806C6-E3DA-4EE4-8AA0-CA3D6C68E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579CCF7-7A88-466E-A476-18BE4FE86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6ABE2D-5B4C-4A3C-BF36-CF892B2E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F7DF-87D0-414F-8590-0C1CB633887A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0ACDA0-5119-4BEC-955B-BD33AED9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5CE1BD-F71C-48AF-BF02-E10BFE34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175A-BE0A-4908-9473-97F4BA6E60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68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C9142-28D7-4844-BD56-B061760D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660424-023E-4543-9540-E51955315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611210-7304-4764-B762-72629AEE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AA1F3-ABD5-4646-95B0-B88500F1E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F67DC9B-B8A0-41FA-BDC7-A96F6EA10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753243B-0031-4DC2-840D-42556E75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F7DF-87D0-414F-8590-0C1CB633887A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1A43EF-85C7-4FBA-AADA-B9C9183B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077915A-4A30-4C08-8642-1671A6FA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175A-BE0A-4908-9473-97F4BA6E60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53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AB3DDE-38B1-4D01-8481-75C54B0A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0C0880F-DE5B-44BC-AFB1-90448425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F7DF-87D0-414F-8590-0C1CB633887A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FC82E85-C767-4642-A214-57369524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8DE3FB-5AB4-45B3-8995-9021C803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175A-BE0A-4908-9473-97F4BA6E60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061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6F21CD-B93E-44F0-AE87-382F8B9E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F7DF-87D0-414F-8590-0C1CB633887A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16821F-2ADD-4BB9-9CDF-4C758633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4A36CD-823C-42E5-BCD9-0E83827A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175A-BE0A-4908-9473-97F4BA6E60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77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0E49FA-3180-4DF6-8FDC-53A918B5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DE0525-8B1A-4DEF-88D9-DFB9BAE41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E160EE-E275-4B8F-B441-2820FB4DA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6CE226-7BB5-42AD-9C53-C2C35D2B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F7DF-87D0-414F-8590-0C1CB633887A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43EDA23-2356-47A9-A1EC-93665F8C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2B3E7A-DFC5-4AFD-A749-7D780E92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175A-BE0A-4908-9473-97F4BA6E60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80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5E8528-80A0-4989-9C7F-F4010E40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976AC9F-3C6A-43FC-A16C-2B8EEDD4E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886154-76D6-4251-822F-B57675C64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C99A59-A329-4B20-9881-A9F571A0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F7DF-87D0-414F-8590-0C1CB633887A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4CCB0E-4423-46E4-8D10-54E353FC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5E96D9-FC5D-4D95-86BF-6DD9C1E0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175A-BE0A-4908-9473-97F4BA6E60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526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807CCA5-A10D-4120-A1D0-85C5D40E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8B1380-0373-4CDE-93D2-D3B6485F2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C46EA2-C795-4176-B8C4-647E11A00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2F7DF-87D0-414F-8590-0C1CB633887A}" type="datetimeFigureOut">
              <a:rPr lang="it-IT" smtClean="0"/>
              <a:t>08/02/2021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876E4E-32A3-4753-A724-7281A04B8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C5E1C6-F750-4A96-9574-2AB94C62C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D175A-BE0A-4908-9473-97F4BA6E60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137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0D0B0BD-42A9-4FB8-838F-A573C584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134"/>
            <a:ext cx="12157079" cy="6374674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AC70E99B-3D0F-47CD-870B-E4A5514370AA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0" y="3422471"/>
            <a:ext cx="121570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C2404F2-B2D6-47C8-84B4-4A8A5A180C55}"/>
              </a:ext>
            </a:extLst>
          </p:cNvPr>
          <p:cNvCxnSpPr/>
          <p:nvPr/>
        </p:nvCxnSpPr>
        <p:spPr>
          <a:xfrm flipV="1">
            <a:off x="8229600" y="2120900"/>
            <a:ext cx="0" cy="26416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C6C31D-019E-4D3F-A4DC-B0E951870FC6}"/>
              </a:ext>
            </a:extLst>
          </p:cNvPr>
          <p:cNvSpPr txBox="1"/>
          <p:nvPr/>
        </p:nvSpPr>
        <p:spPr>
          <a:xfrm>
            <a:off x="7912100" y="1765300"/>
            <a:ext cx="66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lente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023C622-42F7-43C5-BF41-82853372D23C}"/>
              </a:ext>
            </a:extLst>
          </p:cNvPr>
          <p:cNvSpPr/>
          <p:nvPr/>
        </p:nvSpPr>
        <p:spPr>
          <a:xfrm>
            <a:off x="6464300" y="3352800"/>
            <a:ext cx="139700" cy="127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in su 9">
            <a:extLst>
              <a:ext uri="{FF2B5EF4-FFF2-40B4-BE49-F238E27FC236}">
                <a16:creationId xmlns:a16="http://schemas.microsoft.com/office/drawing/2014/main" id="{83C1DDDB-E500-4478-B4EC-FD157177B520}"/>
              </a:ext>
            </a:extLst>
          </p:cNvPr>
          <p:cNvSpPr/>
          <p:nvPr/>
        </p:nvSpPr>
        <p:spPr>
          <a:xfrm>
            <a:off x="7099300" y="2895600"/>
            <a:ext cx="393700" cy="546100"/>
          </a:xfrm>
          <a:prstGeom prst="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A3176EE8-C35D-4B49-B867-C56FD9E42567}"/>
              </a:ext>
            </a:extLst>
          </p:cNvPr>
          <p:cNvSpPr/>
          <p:nvPr/>
        </p:nvSpPr>
        <p:spPr>
          <a:xfrm>
            <a:off x="9842500" y="3352800"/>
            <a:ext cx="139700" cy="127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31F2C50-00AB-4A64-901B-886888BF238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7296150" y="2895600"/>
            <a:ext cx="3295650" cy="18161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D1E0C438-D27E-4DBB-9EFA-0AF327090DD7}"/>
              </a:ext>
            </a:extLst>
          </p:cNvPr>
          <p:cNvCxnSpPr>
            <a:cxnSpLocks/>
          </p:cNvCxnSpPr>
          <p:nvPr/>
        </p:nvCxnSpPr>
        <p:spPr>
          <a:xfrm flipH="1">
            <a:off x="7298536" y="2897461"/>
            <a:ext cx="9525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448EA7A4-73CC-40FA-85E9-D5A89790C5F1}"/>
              </a:ext>
            </a:extLst>
          </p:cNvPr>
          <p:cNvCxnSpPr>
            <a:cxnSpLocks/>
          </p:cNvCxnSpPr>
          <p:nvPr/>
        </p:nvCxnSpPr>
        <p:spPr>
          <a:xfrm>
            <a:off x="8224828" y="2891637"/>
            <a:ext cx="3522591" cy="10950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186B13FC-7688-4E12-A12B-B1D9C16F1A98}"/>
              </a:ext>
            </a:extLst>
          </p:cNvPr>
          <p:cNvCxnSpPr>
            <a:cxnSpLocks/>
          </p:cNvCxnSpPr>
          <p:nvPr/>
        </p:nvCxnSpPr>
        <p:spPr>
          <a:xfrm flipH="1" flipV="1">
            <a:off x="4957638" y="1514723"/>
            <a:ext cx="2453459" cy="14453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Freccia in su 29">
            <a:extLst>
              <a:ext uri="{FF2B5EF4-FFF2-40B4-BE49-F238E27FC236}">
                <a16:creationId xmlns:a16="http://schemas.microsoft.com/office/drawing/2014/main" id="{FC30D837-7090-4979-8757-40D060386AFC}"/>
              </a:ext>
            </a:extLst>
          </p:cNvPr>
          <p:cNvSpPr/>
          <p:nvPr/>
        </p:nvSpPr>
        <p:spPr>
          <a:xfrm>
            <a:off x="6025785" y="2270096"/>
            <a:ext cx="393700" cy="1163919"/>
          </a:xfrm>
          <a:prstGeom prst="up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B293BB7-2A70-4680-9253-B0D26A2F4D4E}"/>
              </a:ext>
            </a:extLst>
          </p:cNvPr>
          <p:cNvSpPr txBox="1"/>
          <p:nvPr/>
        </p:nvSpPr>
        <p:spPr>
          <a:xfrm>
            <a:off x="6375400" y="35814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F1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D19323E-54E4-4B01-B232-9BE14BE15371}"/>
              </a:ext>
            </a:extLst>
          </p:cNvPr>
          <p:cNvSpPr txBox="1"/>
          <p:nvPr/>
        </p:nvSpPr>
        <p:spPr>
          <a:xfrm>
            <a:off x="9715500" y="34671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F2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5870FF6-5145-4D5A-BDBE-9C89DE2736F5}"/>
              </a:ext>
            </a:extLst>
          </p:cNvPr>
          <p:cNvSpPr txBox="1"/>
          <p:nvPr/>
        </p:nvSpPr>
        <p:spPr>
          <a:xfrm>
            <a:off x="8477437" y="1106227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Piano immagine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2DCDED2-B679-4FB0-89FB-E666AB4C6BEC}"/>
              </a:ext>
            </a:extLst>
          </p:cNvPr>
          <p:cNvSpPr txBox="1"/>
          <p:nvPr/>
        </p:nvSpPr>
        <p:spPr>
          <a:xfrm>
            <a:off x="4640239" y="1080827"/>
            <a:ext cx="14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Piano oggetto</a:t>
            </a: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BD592AEE-8227-4243-9F62-536815C415F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6583541" y="2268527"/>
            <a:ext cx="1651883" cy="11028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905AC13D-5DD6-4807-8225-BC0425A80250}"/>
              </a:ext>
            </a:extLst>
          </p:cNvPr>
          <p:cNvCxnSpPr>
            <a:cxnSpLocks/>
          </p:cNvCxnSpPr>
          <p:nvPr/>
        </p:nvCxnSpPr>
        <p:spPr>
          <a:xfrm flipH="1">
            <a:off x="8237204" y="2269417"/>
            <a:ext cx="306314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08DC6AE8-1A5A-4C4B-85B3-4F79A8A2B031}"/>
              </a:ext>
            </a:extLst>
          </p:cNvPr>
          <p:cNvCxnSpPr>
            <a:cxnSpLocks/>
          </p:cNvCxnSpPr>
          <p:nvPr/>
        </p:nvCxnSpPr>
        <p:spPr>
          <a:xfrm flipH="1">
            <a:off x="5733929" y="2267475"/>
            <a:ext cx="248701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2B415942-11AA-4350-A4BA-6563BE28E493}"/>
              </a:ext>
            </a:extLst>
          </p:cNvPr>
          <p:cNvCxnSpPr>
            <a:cxnSpLocks/>
          </p:cNvCxnSpPr>
          <p:nvPr/>
        </p:nvCxnSpPr>
        <p:spPr>
          <a:xfrm>
            <a:off x="4707979" y="1797657"/>
            <a:ext cx="3522591" cy="109503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53B94EC-0974-42E8-9A8C-B8738E2D40C0}"/>
              </a:ext>
            </a:extLst>
          </p:cNvPr>
          <p:cNvSpPr txBox="1"/>
          <p:nvPr/>
        </p:nvSpPr>
        <p:spPr>
          <a:xfrm>
            <a:off x="0" y="0"/>
            <a:ext cx="454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Creazione immagine virtuale nel piano </a:t>
            </a:r>
            <a:r>
              <a:rPr lang="it-IT" dirty="0" err="1"/>
              <a:t>oggeto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319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0D0B0BD-42A9-4FB8-838F-A573C584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134"/>
            <a:ext cx="12157079" cy="6374674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AC70E99B-3D0F-47CD-870B-E4A5514370AA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0" y="3422471"/>
            <a:ext cx="121570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C2404F2-B2D6-47C8-84B4-4A8A5A180C55}"/>
              </a:ext>
            </a:extLst>
          </p:cNvPr>
          <p:cNvCxnSpPr/>
          <p:nvPr/>
        </p:nvCxnSpPr>
        <p:spPr>
          <a:xfrm flipV="1">
            <a:off x="8229600" y="2120900"/>
            <a:ext cx="0" cy="26416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C6C31D-019E-4D3F-A4DC-B0E951870FC6}"/>
              </a:ext>
            </a:extLst>
          </p:cNvPr>
          <p:cNvSpPr txBox="1"/>
          <p:nvPr/>
        </p:nvSpPr>
        <p:spPr>
          <a:xfrm>
            <a:off x="7912100" y="1451397"/>
            <a:ext cx="66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lente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023C622-42F7-43C5-BF41-82853372D23C}"/>
              </a:ext>
            </a:extLst>
          </p:cNvPr>
          <p:cNvSpPr/>
          <p:nvPr/>
        </p:nvSpPr>
        <p:spPr>
          <a:xfrm>
            <a:off x="7051150" y="3352800"/>
            <a:ext cx="139700" cy="127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AA02D866-4934-477D-A9B3-3101A92F199D}"/>
              </a:ext>
            </a:extLst>
          </p:cNvPr>
          <p:cNvSpPr/>
          <p:nvPr/>
        </p:nvSpPr>
        <p:spPr>
          <a:xfrm>
            <a:off x="9283065" y="3358512"/>
            <a:ext cx="139700" cy="127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99C27F55-1116-4383-A121-C7783DDB2439}"/>
              </a:ext>
            </a:extLst>
          </p:cNvPr>
          <p:cNvSpPr/>
          <p:nvPr/>
        </p:nvSpPr>
        <p:spPr>
          <a:xfrm>
            <a:off x="5374746" y="3368720"/>
            <a:ext cx="139700" cy="127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8A82C15E-838E-439A-A76D-F10309953667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493987" y="2122227"/>
            <a:ext cx="2735614" cy="126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D3E4EC26-101C-4504-A9AE-F75B9B9D0372}"/>
              </a:ext>
            </a:extLst>
          </p:cNvPr>
          <p:cNvCxnSpPr>
            <a:cxnSpLocks/>
            <a:endCxn id="12" idx="5"/>
          </p:cNvCxnSpPr>
          <p:nvPr/>
        </p:nvCxnSpPr>
        <p:spPr>
          <a:xfrm flipH="1" flipV="1">
            <a:off x="5493987" y="3477121"/>
            <a:ext cx="2740529" cy="128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2A8E906-A12B-4C55-94E1-262559775102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8237551" y="3466520"/>
            <a:ext cx="1826395" cy="1288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3D0BED0-9967-4696-989C-7521993DA2D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8241527" y="2130950"/>
            <a:ext cx="1822419" cy="124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>
            <a:extLst>
              <a:ext uri="{FF2B5EF4-FFF2-40B4-BE49-F238E27FC236}">
                <a16:creationId xmlns:a16="http://schemas.microsoft.com/office/drawing/2014/main" id="{7A588C4F-5A3D-4400-BD8B-9D950C3F7DDB}"/>
              </a:ext>
            </a:extLst>
          </p:cNvPr>
          <p:cNvSpPr/>
          <p:nvPr/>
        </p:nvSpPr>
        <p:spPr>
          <a:xfrm>
            <a:off x="10043487" y="3358119"/>
            <a:ext cx="139700" cy="127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1CA8B6DE-188B-4DE6-92D6-51719A3DDF6E}"/>
              </a:ext>
            </a:extLst>
          </p:cNvPr>
          <p:cNvCxnSpPr>
            <a:cxnSpLocks/>
          </p:cNvCxnSpPr>
          <p:nvPr/>
        </p:nvCxnSpPr>
        <p:spPr>
          <a:xfrm>
            <a:off x="10113337" y="2505075"/>
            <a:ext cx="0" cy="187642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21D6F0E7-C1B2-47A5-A748-7195DC0B0A90}"/>
              </a:ext>
            </a:extLst>
          </p:cNvPr>
          <p:cNvCxnSpPr>
            <a:cxnSpLocks/>
          </p:cNvCxnSpPr>
          <p:nvPr/>
        </p:nvCxnSpPr>
        <p:spPr>
          <a:xfrm>
            <a:off x="9358313" y="3243265"/>
            <a:ext cx="168116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D02369C1-B889-461D-A01C-CD51C1F68CDC}"/>
              </a:ext>
            </a:extLst>
          </p:cNvPr>
          <p:cNvCxnSpPr>
            <a:cxnSpLocks/>
          </p:cNvCxnSpPr>
          <p:nvPr/>
        </p:nvCxnSpPr>
        <p:spPr>
          <a:xfrm>
            <a:off x="9353551" y="3629031"/>
            <a:ext cx="168116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ccia bidirezionale verticale 40">
            <a:extLst>
              <a:ext uri="{FF2B5EF4-FFF2-40B4-BE49-F238E27FC236}">
                <a16:creationId xmlns:a16="http://schemas.microsoft.com/office/drawing/2014/main" id="{C354A3FA-88C8-4288-91E0-8FD33C26B677}"/>
              </a:ext>
            </a:extLst>
          </p:cNvPr>
          <p:cNvSpPr/>
          <p:nvPr/>
        </p:nvSpPr>
        <p:spPr>
          <a:xfrm>
            <a:off x="11004903" y="3264232"/>
            <a:ext cx="69861" cy="360476"/>
          </a:xfrm>
          <a:prstGeom prst="up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A8504BA2-B6B1-4841-B986-3D1B80E71DBE}"/>
              </a:ext>
            </a:extLst>
          </p:cNvPr>
          <p:cNvCxnSpPr>
            <a:cxnSpLocks/>
          </p:cNvCxnSpPr>
          <p:nvPr/>
        </p:nvCxnSpPr>
        <p:spPr>
          <a:xfrm>
            <a:off x="8252039" y="2131730"/>
            <a:ext cx="2221487" cy="178392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158CDABB-36D4-4C1A-8A79-C9A4F088A26A}"/>
              </a:ext>
            </a:extLst>
          </p:cNvPr>
          <p:cNvCxnSpPr>
            <a:cxnSpLocks/>
          </p:cNvCxnSpPr>
          <p:nvPr/>
        </p:nvCxnSpPr>
        <p:spPr>
          <a:xfrm flipV="1">
            <a:off x="8235210" y="2967593"/>
            <a:ext cx="2243926" cy="17895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E2FD4808-3819-441B-97AB-1486CCC5B44D}"/>
              </a:ext>
            </a:extLst>
          </p:cNvPr>
          <p:cNvCxnSpPr>
            <a:cxnSpLocks/>
          </p:cNvCxnSpPr>
          <p:nvPr/>
        </p:nvCxnSpPr>
        <p:spPr>
          <a:xfrm>
            <a:off x="8240820" y="2131730"/>
            <a:ext cx="2990032" cy="177270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270EC5A0-8FE8-48E2-9B6E-929CF5E2FE69}"/>
              </a:ext>
            </a:extLst>
          </p:cNvPr>
          <p:cNvCxnSpPr>
            <a:cxnSpLocks/>
          </p:cNvCxnSpPr>
          <p:nvPr/>
        </p:nvCxnSpPr>
        <p:spPr>
          <a:xfrm flipV="1">
            <a:off x="8246429" y="2956373"/>
            <a:ext cx="2984423" cy="18007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e 56">
            <a:extLst>
              <a:ext uri="{FF2B5EF4-FFF2-40B4-BE49-F238E27FC236}">
                <a16:creationId xmlns:a16="http://schemas.microsoft.com/office/drawing/2014/main" id="{FA96A2E3-F198-4198-988C-F3C30E74E0F1}"/>
              </a:ext>
            </a:extLst>
          </p:cNvPr>
          <p:cNvSpPr/>
          <p:nvPr/>
        </p:nvSpPr>
        <p:spPr>
          <a:xfrm>
            <a:off x="5919833" y="3358434"/>
            <a:ext cx="139700" cy="127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DF77AD3F-7309-4FC2-A4C2-00A034486268}"/>
              </a:ext>
            </a:extLst>
          </p:cNvPr>
          <p:cNvCxnSpPr>
            <a:cxnSpLocks/>
            <a:stCxn id="57" idx="5"/>
          </p:cNvCxnSpPr>
          <p:nvPr/>
        </p:nvCxnSpPr>
        <p:spPr>
          <a:xfrm>
            <a:off x="6039074" y="3466835"/>
            <a:ext cx="2190526" cy="128717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67F28F38-3F8F-423F-9442-418BDFBF4E11}"/>
              </a:ext>
            </a:extLst>
          </p:cNvPr>
          <p:cNvCxnSpPr>
            <a:cxnSpLocks/>
            <a:stCxn id="57" idx="7"/>
          </p:cNvCxnSpPr>
          <p:nvPr/>
        </p:nvCxnSpPr>
        <p:spPr>
          <a:xfrm flipV="1">
            <a:off x="6039074" y="2127822"/>
            <a:ext cx="2186192" cy="124921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e 63">
            <a:extLst>
              <a:ext uri="{FF2B5EF4-FFF2-40B4-BE49-F238E27FC236}">
                <a16:creationId xmlns:a16="http://schemas.microsoft.com/office/drawing/2014/main" id="{84F6F32E-FEEF-4032-8584-2FBE709F3940}"/>
              </a:ext>
            </a:extLst>
          </p:cNvPr>
          <p:cNvSpPr/>
          <p:nvPr/>
        </p:nvSpPr>
        <p:spPr>
          <a:xfrm>
            <a:off x="2368837" y="3356441"/>
            <a:ext cx="139700" cy="127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18B47821-AE5F-4F3F-851D-F2DEC2C3DC6D}"/>
              </a:ext>
            </a:extLst>
          </p:cNvPr>
          <p:cNvCxnSpPr>
            <a:cxnSpLocks/>
            <a:endCxn id="64" idx="7"/>
          </p:cNvCxnSpPr>
          <p:nvPr/>
        </p:nvCxnSpPr>
        <p:spPr>
          <a:xfrm flipH="1">
            <a:off x="2488078" y="2119357"/>
            <a:ext cx="5715886" cy="125568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BF987AE8-FF55-4885-B404-6EEB8A3059E4}"/>
              </a:ext>
            </a:extLst>
          </p:cNvPr>
          <p:cNvCxnSpPr>
            <a:cxnSpLocks/>
            <a:endCxn id="64" idx="5"/>
          </p:cNvCxnSpPr>
          <p:nvPr/>
        </p:nvCxnSpPr>
        <p:spPr>
          <a:xfrm flipH="1" flipV="1">
            <a:off x="2488078" y="3464842"/>
            <a:ext cx="5758614" cy="12866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E9693CA5-52D9-4D2F-BC58-2B6C09BF9800}"/>
              </a:ext>
            </a:extLst>
          </p:cNvPr>
          <p:cNvCxnSpPr/>
          <p:nvPr/>
        </p:nvCxnSpPr>
        <p:spPr>
          <a:xfrm flipV="1">
            <a:off x="2434856" y="3508744"/>
            <a:ext cx="0" cy="21796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83EBA998-517F-420D-8A2F-2F9A65ADCD27}"/>
              </a:ext>
            </a:extLst>
          </p:cNvPr>
          <p:cNvCxnSpPr>
            <a:cxnSpLocks/>
          </p:cNvCxnSpPr>
          <p:nvPr/>
        </p:nvCxnSpPr>
        <p:spPr>
          <a:xfrm flipV="1">
            <a:off x="5989675" y="3480392"/>
            <a:ext cx="0" cy="14637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FC575F53-CA90-4F32-92A0-D78A2E9F1CF1}"/>
              </a:ext>
            </a:extLst>
          </p:cNvPr>
          <p:cNvCxnSpPr>
            <a:cxnSpLocks/>
          </p:cNvCxnSpPr>
          <p:nvPr/>
        </p:nvCxnSpPr>
        <p:spPr>
          <a:xfrm flipV="1">
            <a:off x="8243777" y="4766931"/>
            <a:ext cx="0" cy="16657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606FD919-097D-47C4-AD50-4D86C4770359}"/>
              </a:ext>
            </a:extLst>
          </p:cNvPr>
          <p:cNvCxnSpPr>
            <a:cxnSpLocks/>
          </p:cNvCxnSpPr>
          <p:nvPr/>
        </p:nvCxnSpPr>
        <p:spPr>
          <a:xfrm>
            <a:off x="2424222" y="5688419"/>
            <a:ext cx="5826642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AA6D6CA4-1134-49C7-B4B6-629B2AA1D9C3}"/>
              </a:ext>
            </a:extLst>
          </p:cNvPr>
          <p:cNvCxnSpPr>
            <a:cxnSpLocks/>
          </p:cNvCxnSpPr>
          <p:nvPr/>
        </p:nvCxnSpPr>
        <p:spPr>
          <a:xfrm>
            <a:off x="5964865" y="4912242"/>
            <a:ext cx="2254102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667ED8A5-2FDF-4622-B018-C8E07F8C87C6}"/>
              </a:ext>
            </a:extLst>
          </p:cNvPr>
          <p:cNvCxnSpPr>
            <a:cxnSpLocks/>
          </p:cNvCxnSpPr>
          <p:nvPr/>
        </p:nvCxnSpPr>
        <p:spPr>
          <a:xfrm>
            <a:off x="5422605" y="5330456"/>
            <a:ext cx="282117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2E5A980A-938C-4987-9A25-4872672289A9}"/>
              </a:ext>
            </a:extLst>
          </p:cNvPr>
          <p:cNvCxnSpPr>
            <a:cxnSpLocks/>
          </p:cNvCxnSpPr>
          <p:nvPr/>
        </p:nvCxnSpPr>
        <p:spPr>
          <a:xfrm flipV="1">
            <a:off x="5440326" y="3473303"/>
            <a:ext cx="0" cy="20449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643AE346-2429-4ABA-866A-B3C47A9EA95C}"/>
              </a:ext>
            </a:extLst>
          </p:cNvPr>
          <p:cNvSpPr txBox="1"/>
          <p:nvPr/>
        </p:nvSpPr>
        <p:spPr>
          <a:xfrm>
            <a:off x="6113721" y="462516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SO2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FC2F192A-A5E6-4525-A2F1-1463919635B2}"/>
              </a:ext>
            </a:extLst>
          </p:cNvPr>
          <p:cNvSpPr txBox="1"/>
          <p:nvPr/>
        </p:nvSpPr>
        <p:spPr>
          <a:xfrm>
            <a:off x="5511209" y="500084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B6884C45-C39B-4D04-B724-95C2BEED1056}"/>
              </a:ext>
            </a:extLst>
          </p:cNvPr>
          <p:cNvSpPr txBox="1"/>
          <p:nvPr/>
        </p:nvSpPr>
        <p:spPr>
          <a:xfrm>
            <a:off x="2505740" y="538716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SO1</a:t>
            </a:r>
          </a:p>
        </p:txBody>
      </p: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081BB5CE-37F7-42F2-9697-FCCC4AAAD02C}"/>
              </a:ext>
            </a:extLst>
          </p:cNvPr>
          <p:cNvCxnSpPr>
            <a:cxnSpLocks/>
          </p:cNvCxnSpPr>
          <p:nvPr/>
        </p:nvCxnSpPr>
        <p:spPr>
          <a:xfrm flipV="1">
            <a:off x="7102550" y="3444951"/>
            <a:ext cx="0" cy="350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39B55A58-9C13-4A21-A7AD-96866C971574}"/>
              </a:ext>
            </a:extLst>
          </p:cNvPr>
          <p:cNvCxnSpPr>
            <a:cxnSpLocks/>
          </p:cNvCxnSpPr>
          <p:nvPr/>
        </p:nvCxnSpPr>
        <p:spPr>
          <a:xfrm flipV="1">
            <a:off x="9349565" y="3459128"/>
            <a:ext cx="0" cy="350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566C3F31-28F1-45DB-8998-3CBB9D7B3A79}"/>
              </a:ext>
            </a:extLst>
          </p:cNvPr>
          <p:cNvCxnSpPr>
            <a:cxnSpLocks/>
          </p:cNvCxnSpPr>
          <p:nvPr/>
        </p:nvCxnSpPr>
        <p:spPr>
          <a:xfrm>
            <a:off x="7091916" y="3813545"/>
            <a:ext cx="113413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39B0573E-3847-4ABB-ACDA-D1764F820E57}"/>
              </a:ext>
            </a:extLst>
          </p:cNvPr>
          <p:cNvCxnSpPr>
            <a:cxnSpLocks/>
          </p:cNvCxnSpPr>
          <p:nvPr/>
        </p:nvCxnSpPr>
        <p:spPr>
          <a:xfrm>
            <a:off x="8254409" y="3817089"/>
            <a:ext cx="113413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3FE59770-2CC2-4F5C-8B71-C3443B8EA67D}"/>
              </a:ext>
            </a:extLst>
          </p:cNvPr>
          <p:cNvSpPr txBox="1"/>
          <p:nvPr/>
        </p:nvSpPr>
        <p:spPr>
          <a:xfrm>
            <a:off x="7485321" y="351937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72F9B93E-1C9A-4852-A8DA-F51E90AA0A9E}"/>
              </a:ext>
            </a:extLst>
          </p:cNvPr>
          <p:cNvCxnSpPr>
            <a:cxnSpLocks/>
          </p:cNvCxnSpPr>
          <p:nvPr/>
        </p:nvCxnSpPr>
        <p:spPr>
          <a:xfrm>
            <a:off x="8243777" y="5323367"/>
            <a:ext cx="187841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4FEC9C0C-B52A-472C-9095-3CBCFC6A42D1}"/>
              </a:ext>
            </a:extLst>
          </p:cNvPr>
          <p:cNvSpPr txBox="1"/>
          <p:nvPr/>
        </p:nvSpPr>
        <p:spPr>
          <a:xfrm>
            <a:off x="9608288" y="503628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</a:t>
            </a:r>
          </a:p>
        </p:txBody>
      </p: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D4754740-78AA-4F7D-AFD8-69B6A916D342}"/>
              </a:ext>
            </a:extLst>
          </p:cNvPr>
          <p:cNvCxnSpPr>
            <a:cxnSpLocks/>
          </p:cNvCxnSpPr>
          <p:nvPr/>
        </p:nvCxnSpPr>
        <p:spPr>
          <a:xfrm flipV="1">
            <a:off x="10111563" y="4380616"/>
            <a:ext cx="0" cy="9675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F308230C-CBB0-4EBF-AC14-E5312DB246A7}"/>
              </a:ext>
            </a:extLst>
          </p:cNvPr>
          <p:cNvSpPr txBox="1"/>
          <p:nvPr/>
        </p:nvSpPr>
        <p:spPr>
          <a:xfrm>
            <a:off x="10037134" y="2169041"/>
            <a:ext cx="171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defocalizzazione</a:t>
            </a:r>
            <a:endParaRPr lang="it-IT" dirty="0"/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B9A98DB7-F81D-4805-A2F2-E4743B12902C}"/>
              </a:ext>
            </a:extLst>
          </p:cNvPr>
          <p:cNvCxnSpPr>
            <a:cxnSpLocks/>
          </p:cNvCxnSpPr>
          <p:nvPr/>
        </p:nvCxnSpPr>
        <p:spPr>
          <a:xfrm>
            <a:off x="2456121" y="4919330"/>
            <a:ext cx="354773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A7A54DCA-CC28-42C0-A13B-10E86CA873C4}"/>
              </a:ext>
            </a:extLst>
          </p:cNvPr>
          <p:cNvSpPr txBox="1"/>
          <p:nvPr/>
        </p:nvSpPr>
        <p:spPr>
          <a:xfrm>
            <a:off x="3019646" y="4529469"/>
            <a:ext cx="234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Depht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of Field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7B8CECA-5586-4ED9-AF85-7B73D6BEE64A}"/>
              </a:ext>
            </a:extLst>
          </p:cNvPr>
          <p:cNvSpPr txBox="1"/>
          <p:nvPr/>
        </p:nvSpPr>
        <p:spPr>
          <a:xfrm>
            <a:off x="0" y="0"/>
            <a:ext cx="11833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Depth of field a parità di f/# e variando la SO del mio oggetto riesco a vedere tutta la profondità di campo che il mio sistema </a:t>
            </a:r>
          </a:p>
          <a:p>
            <a:r>
              <a:rPr lang="it-IT" dirty="0"/>
              <a:t>riesce a risolvere </a:t>
            </a:r>
          </a:p>
        </p:txBody>
      </p:sp>
    </p:spTree>
    <p:extLst>
      <p:ext uri="{BB962C8B-B14F-4D97-AF65-F5344CB8AC3E}">
        <p14:creationId xmlns:p14="http://schemas.microsoft.com/office/powerpoint/2010/main" val="211162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0D0B0BD-42A9-4FB8-838F-A573C584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134"/>
            <a:ext cx="12157079" cy="6374674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AC70E99B-3D0F-47CD-870B-E4A5514370AA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0" y="3422471"/>
            <a:ext cx="121570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C2404F2-B2D6-47C8-84B4-4A8A5A180C55}"/>
              </a:ext>
            </a:extLst>
          </p:cNvPr>
          <p:cNvCxnSpPr/>
          <p:nvPr/>
        </p:nvCxnSpPr>
        <p:spPr>
          <a:xfrm flipV="1">
            <a:off x="8229600" y="2120900"/>
            <a:ext cx="0" cy="26416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C6C31D-019E-4D3F-A4DC-B0E951870FC6}"/>
              </a:ext>
            </a:extLst>
          </p:cNvPr>
          <p:cNvSpPr txBox="1"/>
          <p:nvPr/>
        </p:nvSpPr>
        <p:spPr>
          <a:xfrm>
            <a:off x="7912100" y="1451397"/>
            <a:ext cx="66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lente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023C622-42F7-43C5-BF41-82853372D23C}"/>
              </a:ext>
            </a:extLst>
          </p:cNvPr>
          <p:cNvSpPr/>
          <p:nvPr/>
        </p:nvSpPr>
        <p:spPr>
          <a:xfrm>
            <a:off x="7051150" y="3352800"/>
            <a:ext cx="139700" cy="127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AA02D866-4934-477D-A9B3-3101A92F199D}"/>
              </a:ext>
            </a:extLst>
          </p:cNvPr>
          <p:cNvSpPr/>
          <p:nvPr/>
        </p:nvSpPr>
        <p:spPr>
          <a:xfrm>
            <a:off x="9283065" y="3358512"/>
            <a:ext cx="139700" cy="127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99C27F55-1116-4383-A121-C7783DDB2439}"/>
              </a:ext>
            </a:extLst>
          </p:cNvPr>
          <p:cNvSpPr/>
          <p:nvPr/>
        </p:nvSpPr>
        <p:spPr>
          <a:xfrm>
            <a:off x="5374746" y="3368720"/>
            <a:ext cx="139700" cy="127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8A82C15E-838E-439A-A76D-F10309953667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493987" y="2122227"/>
            <a:ext cx="2735614" cy="126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D3E4EC26-101C-4504-A9AE-F75B9B9D0372}"/>
              </a:ext>
            </a:extLst>
          </p:cNvPr>
          <p:cNvCxnSpPr>
            <a:cxnSpLocks/>
            <a:endCxn id="12" idx="5"/>
          </p:cNvCxnSpPr>
          <p:nvPr/>
        </p:nvCxnSpPr>
        <p:spPr>
          <a:xfrm flipH="1" flipV="1">
            <a:off x="5493987" y="3477121"/>
            <a:ext cx="2740529" cy="128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>
            <a:extLst>
              <a:ext uri="{FF2B5EF4-FFF2-40B4-BE49-F238E27FC236}">
                <a16:creationId xmlns:a16="http://schemas.microsoft.com/office/drawing/2014/main" id="{7A588C4F-5A3D-4400-BD8B-9D950C3F7DDB}"/>
              </a:ext>
            </a:extLst>
          </p:cNvPr>
          <p:cNvSpPr/>
          <p:nvPr/>
        </p:nvSpPr>
        <p:spPr>
          <a:xfrm>
            <a:off x="10043487" y="3358119"/>
            <a:ext cx="139700" cy="127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1CA8B6DE-188B-4DE6-92D6-51719A3DDF6E}"/>
              </a:ext>
            </a:extLst>
          </p:cNvPr>
          <p:cNvCxnSpPr>
            <a:cxnSpLocks/>
          </p:cNvCxnSpPr>
          <p:nvPr/>
        </p:nvCxnSpPr>
        <p:spPr>
          <a:xfrm>
            <a:off x="10113337" y="2505075"/>
            <a:ext cx="0" cy="187642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21D6F0E7-C1B2-47A5-A748-7195DC0B0A90}"/>
              </a:ext>
            </a:extLst>
          </p:cNvPr>
          <p:cNvCxnSpPr>
            <a:cxnSpLocks/>
          </p:cNvCxnSpPr>
          <p:nvPr/>
        </p:nvCxnSpPr>
        <p:spPr>
          <a:xfrm>
            <a:off x="9358313" y="3243265"/>
            <a:ext cx="168116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D02369C1-B889-461D-A01C-CD51C1F68CDC}"/>
              </a:ext>
            </a:extLst>
          </p:cNvPr>
          <p:cNvCxnSpPr>
            <a:cxnSpLocks/>
          </p:cNvCxnSpPr>
          <p:nvPr/>
        </p:nvCxnSpPr>
        <p:spPr>
          <a:xfrm>
            <a:off x="9353551" y="3629031"/>
            <a:ext cx="168116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ccia bidirezionale verticale 40">
            <a:extLst>
              <a:ext uri="{FF2B5EF4-FFF2-40B4-BE49-F238E27FC236}">
                <a16:creationId xmlns:a16="http://schemas.microsoft.com/office/drawing/2014/main" id="{C354A3FA-88C8-4288-91E0-8FD33C26B677}"/>
              </a:ext>
            </a:extLst>
          </p:cNvPr>
          <p:cNvSpPr/>
          <p:nvPr/>
        </p:nvSpPr>
        <p:spPr>
          <a:xfrm>
            <a:off x="11004903" y="3264232"/>
            <a:ext cx="69861" cy="360476"/>
          </a:xfrm>
          <a:prstGeom prst="up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A8504BA2-B6B1-4841-B986-3D1B80E71DBE}"/>
              </a:ext>
            </a:extLst>
          </p:cNvPr>
          <p:cNvCxnSpPr>
            <a:cxnSpLocks/>
          </p:cNvCxnSpPr>
          <p:nvPr/>
        </p:nvCxnSpPr>
        <p:spPr>
          <a:xfrm>
            <a:off x="8252039" y="2131730"/>
            <a:ext cx="2221487" cy="178392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158CDABB-36D4-4C1A-8A79-C9A4F088A26A}"/>
              </a:ext>
            </a:extLst>
          </p:cNvPr>
          <p:cNvCxnSpPr>
            <a:cxnSpLocks/>
          </p:cNvCxnSpPr>
          <p:nvPr/>
        </p:nvCxnSpPr>
        <p:spPr>
          <a:xfrm flipV="1">
            <a:off x="8235210" y="2967593"/>
            <a:ext cx="2243926" cy="17895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Ovale 63">
            <a:extLst>
              <a:ext uri="{FF2B5EF4-FFF2-40B4-BE49-F238E27FC236}">
                <a16:creationId xmlns:a16="http://schemas.microsoft.com/office/drawing/2014/main" id="{84F6F32E-FEEF-4032-8584-2FBE709F3940}"/>
              </a:ext>
            </a:extLst>
          </p:cNvPr>
          <p:cNvSpPr/>
          <p:nvPr/>
        </p:nvSpPr>
        <p:spPr>
          <a:xfrm>
            <a:off x="2368837" y="3356441"/>
            <a:ext cx="139700" cy="127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18B47821-AE5F-4F3F-851D-F2DEC2C3DC6D}"/>
              </a:ext>
            </a:extLst>
          </p:cNvPr>
          <p:cNvCxnSpPr>
            <a:cxnSpLocks/>
            <a:endCxn id="64" idx="7"/>
          </p:cNvCxnSpPr>
          <p:nvPr/>
        </p:nvCxnSpPr>
        <p:spPr>
          <a:xfrm flipH="1">
            <a:off x="2488078" y="2119357"/>
            <a:ext cx="5715886" cy="125568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BF987AE8-FF55-4885-B404-6EEB8A3059E4}"/>
              </a:ext>
            </a:extLst>
          </p:cNvPr>
          <p:cNvCxnSpPr>
            <a:cxnSpLocks/>
            <a:endCxn id="64" idx="5"/>
          </p:cNvCxnSpPr>
          <p:nvPr/>
        </p:nvCxnSpPr>
        <p:spPr>
          <a:xfrm flipH="1" flipV="1">
            <a:off x="2488078" y="3464842"/>
            <a:ext cx="5758614" cy="12866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667ED8A5-2FDF-4622-B018-C8E07F8C87C6}"/>
              </a:ext>
            </a:extLst>
          </p:cNvPr>
          <p:cNvCxnSpPr>
            <a:cxnSpLocks/>
          </p:cNvCxnSpPr>
          <p:nvPr/>
        </p:nvCxnSpPr>
        <p:spPr>
          <a:xfrm>
            <a:off x="2427006" y="5330456"/>
            <a:ext cx="581677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2E5A980A-938C-4987-9A25-4872672289A9}"/>
              </a:ext>
            </a:extLst>
          </p:cNvPr>
          <p:cNvCxnSpPr>
            <a:cxnSpLocks/>
          </p:cNvCxnSpPr>
          <p:nvPr/>
        </p:nvCxnSpPr>
        <p:spPr>
          <a:xfrm flipV="1">
            <a:off x="2423661" y="3413483"/>
            <a:ext cx="0" cy="20449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FC2F192A-A5E6-4525-A2F1-1463919635B2}"/>
              </a:ext>
            </a:extLst>
          </p:cNvPr>
          <p:cNvSpPr txBox="1"/>
          <p:nvPr/>
        </p:nvSpPr>
        <p:spPr>
          <a:xfrm>
            <a:off x="5511209" y="500084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</a:t>
            </a:r>
          </a:p>
        </p:txBody>
      </p: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081BB5CE-37F7-42F2-9697-FCCC4AAAD02C}"/>
              </a:ext>
            </a:extLst>
          </p:cNvPr>
          <p:cNvCxnSpPr>
            <a:cxnSpLocks/>
          </p:cNvCxnSpPr>
          <p:nvPr/>
        </p:nvCxnSpPr>
        <p:spPr>
          <a:xfrm flipV="1">
            <a:off x="7102550" y="3444951"/>
            <a:ext cx="0" cy="350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39B55A58-9C13-4A21-A7AD-96866C971574}"/>
              </a:ext>
            </a:extLst>
          </p:cNvPr>
          <p:cNvCxnSpPr>
            <a:cxnSpLocks/>
          </p:cNvCxnSpPr>
          <p:nvPr/>
        </p:nvCxnSpPr>
        <p:spPr>
          <a:xfrm flipV="1">
            <a:off x="9349565" y="3459128"/>
            <a:ext cx="0" cy="350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566C3F31-28F1-45DB-8998-3CBB9D7B3A79}"/>
              </a:ext>
            </a:extLst>
          </p:cNvPr>
          <p:cNvCxnSpPr>
            <a:cxnSpLocks/>
          </p:cNvCxnSpPr>
          <p:nvPr/>
        </p:nvCxnSpPr>
        <p:spPr>
          <a:xfrm>
            <a:off x="7091916" y="3813545"/>
            <a:ext cx="113413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39B0573E-3847-4ABB-ACDA-D1764F820E57}"/>
              </a:ext>
            </a:extLst>
          </p:cNvPr>
          <p:cNvCxnSpPr>
            <a:cxnSpLocks/>
          </p:cNvCxnSpPr>
          <p:nvPr/>
        </p:nvCxnSpPr>
        <p:spPr>
          <a:xfrm>
            <a:off x="8254409" y="3817089"/>
            <a:ext cx="113413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3FE59770-2CC2-4F5C-8B71-C3443B8EA67D}"/>
              </a:ext>
            </a:extLst>
          </p:cNvPr>
          <p:cNvSpPr txBox="1"/>
          <p:nvPr/>
        </p:nvSpPr>
        <p:spPr>
          <a:xfrm>
            <a:off x="7485321" y="351937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72F9B93E-1C9A-4852-A8DA-F51E90AA0A9E}"/>
              </a:ext>
            </a:extLst>
          </p:cNvPr>
          <p:cNvCxnSpPr>
            <a:cxnSpLocks/>
          </p:cNvCxnSpPr>
          <p:nvPr/>
        </p:nvCxnSpPr>
        <p:spPr>
          <a:xfrm>
            <a:off x="8243777" y="5323367"/>
            <a:ext cx="187841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4FEC9C0C-B52A-472C-9095-3CBCFC6A42D1}"/>
              </a:ext>
            </a:extLst>
          </p:cNvPr>
          <p:cNvSpPr txBox="1"/>
          <p:nvPr/>
        </p:nvSpPr>
        <p:spPr>
          <a:xfrm>
            <a:off x="9608288" y="503628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</a:t>
            </a:r>
          </a:p>
        </p:txBody>
      </p: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D4754740-78AA-4F7D-AFD8-69B6A916D342}"/>
              </a:ext>
            </a:extLst>
          </p:cNvPr>
          <p:cNvCxnSpPr>
            <a:cxnSpLocks/>
          </p:cNvCxnSpPr>
          <p:nvPr/>
        </p:nvCxnSpPr>
        <p:spPr>
          <a:xfrm flipV="1">
            <a:off x="10111563" y="4380616"/>
            <a:ext cx="0" cy="9675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F308230C-CBB0-4EBF-AC14-E5312DB246A7}"/>
              </a:ext>
            </a:extLst>
          </p:cNvPr>
          <p:cNvSpPr txBox="1"/>
          <p:nvPr/>
        </p:nvSpPr>
        <p:spPr>
          <a:xfrm>
            <a:off x="10037134" y="2169041"/>
            <a:ext cx="171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defocalizzazione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B8B328D-37F7-4851-ADCD-A41A6BD750CC}"/>
              </a:ext>
            </a:extLst>
          </p:cNvPr>
          <p:cNvSpPr txBox="1"/>
          <p:nvPr/>
        </p:nvSpPr>
        <p:spPr>
          <a:xfrm>
            <a:off x="327546" y="655093"/>
            <a:ext cx="504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Stesso SO1/2 ma con apertura di diaframma diversa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B1973F4-66B4-4C3B-BAF3-972289051604}"/>
              </a:ext>
            </a:extLst>
          </p:cNvPr>
          <p:cNvCxnSpPr/>
          <p:nvPr/>
        </p:nvCxnSpPr>
        <p:spPr>
          <a:xfrm>
            <a:off x="7838768" y="3060290"/>
            <a:ext cx="7742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15DBE986-4AB3-411B-89B2-BBD8C3E2D825}"/>
              </a:ext>
            </a:extLst>
          </p:cNvPr>
          <p:cNvCxnSpPr/>
          <p:nvPr/>
        </p:nvCxnSpPr>
        <p:spPr>
          <a:xfrm>
            <a:off x="7851059" y="3839496"/>
            <a:ext cx="7742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71ECCCEC-6468-44A7-8A1C-BB679C581671}"/>
              </a:ext>
            </a:extLst>
          </p:cNvPr>
          <p:cNvCxnSpPr/>
          <p:nvPr/>
        </p:nvCxnSpPr>
        <p:spPr>
          <a:xfrm>
            <a:off x="7858432" y="2136058"/>
            <a:ext cx="7742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36A57D5-8563-4FBE-9CBF-AD1A9F46E7F6}"/>
              </a:ext>
            </a:extLst>
          </p:cNvPr>
          <p:cNvCxnSpPr/>
          <p:nvPr/>
        </p:nvCxnSpPr>
        <p:spPr>
          <a:xfrm>
            <a:off x="7878096" y="4758813"/>
            <a:ext cx="7742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C685415E-DE4A-46EC-8088-C410F7D68F01}"/>
              </a:ext>
            </a:extLst>
          </p:cNvPr>
          <p:cNvCxnSpPr/>
          <p:nvPr/>
        </p:nvCxnSpPr>
        <p:spPr>
          <a:xfrm>
            <a:off x="7846141" y="2691580"/>
            <a:ext cx="7742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71640431-3D8C-4304-9A52-15F0E38B0BA9}"/>
              </a:ext>
            </a:extLst>
          </p:cNvPr>
          <p:cNvCxnSpPr/>
          <p:nvPr/>
        </p:nvCxnSpPr>
        <p:spPr>
          <a:xfrm>
            <a:off x="7873179" y="4186083"/>
            <a:ext cx="7742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FC35D667-BE0E-4FB2-8773-64FB4C28956C}"/>
              </a:ext>
            </a:extLst>
          </p:cNvPr>
          <p:cNvCxnSpPr>
            <a:cxnSpLocks/>
            <a:stCxn id="64" idx="7"/>
          </p:cNvCxnSpPr>
          <p:nvPr/>
        </p:nvCxnSpPr>
        <p:spPr>
          <a:xfrm flipV="1">
            <a:off x="2488078" y="2691581"/>
            <a:ext cx="5741522" cy="68345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9EF17652-8EF8-42A6-90D7-FF364185AB04}"/>
              </a:ext>
            </a:extLst>
          </p:cNvPr>
          <p:cNvCxnSpPr>
            <a:cxnSpLocks/>
            <a:stCxn id="64" idx="5"/>
          </p:cNvCxnSpPr>
          <p:nvPr/>
        </p:nvCxnSpPr>
        <p:spPr>
          <a:xfrm>
            <a:off x="2488078" y="3464842"/>
            <a:ext cx="5741522" cy="7384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C9368AC9-CED3-494A-9B6C-0BDD0F21B2E7}"/>
              </a:ext>
            </a:extLst>
          </p:cNvPr>
          <p:cNvCxnSpPr/>
          <p:nvPr/>
        </p:nvCxnSpPr>
        <p:spPr>
          <a:xfrm>
            <a:off x="8214852" y="267683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292E3E9E-9BD3-4B44-A85D-5F94E2A7A381}"/>
              </a:ext>
            </a:extLst>
          </p:cNvPr>
          <p:cNvCxnSpPr>
            <a:cxnSpLocks/>
          </p:cNvCxnSpPr>
          <p:nvPr/>
        </p:nvCxnSpPr>
        <p:spPr>
          <a:xfrm>
            <a:off x="8201526" y="2691063"/>
            <a:ext cx="2237874" cy="99862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90B641C1-3900-423E-8A11-06C503C6CFE0}"/>
              </a:ext>
            </a:extLst>
          </p:cNvPr>
          <p:cNvCxnSpPr>
            <a:cxnSpLocks/>
          </p:cNvCxnSpPr>
          <p:nvPr/>
        </p:nvCxnSpPr>
        <p:spPr>
          <a:xfrm flipV="1">
            <a:off x="8225589" y="3116179"/>
            <a:ext cx="2354179" cy="108685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F82A3FB7-F004-4E8D-B9F0-68DDFD39C9CC}"/>
              </a:ext>
            </a:extLst>
          </p:cNvPr>
          <p:cNvCxnSpPr>
            <a:cxnSpLocks/>
          </p:cNvCxnSpPr>
          <p:nvPr/>
        </p:nvCxnSpPr>
        <p:spPr>
          <a:xfrm>
            <a:off x="8229600" y="3060032"/>
            <a:ext cx="2314074" cy="52938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158916EF-3055-4681-9E41-988660109896}"/>
              </a:ext>
            </a:extLst>
          </p:cNvPr>
          <p:cNvCxnSpPr>
            <a:cxnSpLocks/>
          </p:cNvCxnSpPr>
          <p:nvPr/>
        </p:nvCxnSpPr>
        <p:spPr>
          <a:xfrm flipV="1">
            <a:off x="8237621" y="3248526"/>
            <a:ext cx="2334126" cy="57751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747BBEFE-581A-476C-BA4E-3F5DD5EA4E7F}"/>
              </a:ext>
            </a:extLst>
          </p:cNvPr>
          <p:cNvCxnSpPr>
            <a:cxnSpLocks/>
            <a:endCxn id="64" idx="5"/>
          </p:cNvCxnSpPr>
          <p:nvPr/>
        </p:nvCxnSpPr>
        <p:spPr>
          <a:xfrm flipH="1" flipV="1">
            <a:off x="2488078" y="3464842"/>
            <a:ext cx="5765586" cy="3612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E09A9937-3D70-44CC-8801-FA6CC4208037}"/>
              </a:ext>
            </a:extLst>
          </p:cNvPr>
          <p:cNvCxnSpPr>
            <a:cxnSpLocks/>
            <a:endCxn id="64" idx="7"/>
          </p:cNvCxnSpPr>
          <p:nvPr/>
        </p:nvCxnSpPr>
        <p:spPr>
          <a:xfrm flipH="1">
            <a:off x="2488078" y="3064042"/>
            <a:ext cx="5749543" cy="31099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3F4745BF-24E9-49C1-A6F4-03104076B996}"/>
              </a:ext>
            </a:extLst>
          </p:cNvPr>
          <p:cNvSpPr txBox="1"/>
          <p:nvPr/>
        </p:nvSpPr>
        <p:spPr>
          <a:xfrm>
            <a:off x="1860550" y="1098550"/>
            <a:ext cx="4171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 apro il diaframma devo avvicinare il so1</a:t>
            </a:r>
          </a:p>
          <a:p>
            <a:r>
              <a:rPr lang="it-IT" dirty="0"/>
              <a:t>Se no il contrario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D3ECA9-5F59-4EE9-B0AB-0EF1596B3942}"/>
              </a:ext>
            </a:extLst>
          </p:cNvPr>
          <p:cNvSpPr txBox="1"/>
          <p:nvPr/>
        </p:nvSpPr>
        <p:spPr>
          <a:xfrm>
            <a:off x="0" y="0"/>
            <a:ext cx="570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Depth of field a parità si distanza ma variando il diaframma</a:t>
            </a:r>
          </a:p>
        </p:txBody>
      </p:sp>
    </p:spTree>
    <p:extLst>
      <p:ext uri="{BB962C8B-B14F-4D97-AF65-F5344CB8AC3E}">
        <p14:creationId xmlns:p14="http://schemas.microsoft.com/office/powerpoint/2010/main" val="326610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6FF8623-4035-44F6-97C2-A85ECFD03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1" y="303373"/>
            <a:ext cx="12157079" cy="6374674"/>
          </a:xfrm>
          <a:prstGeom prst="rect">
            <a:avLst/>
          </a:prstGeom>
        </p:spPr>
      </p:pic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41D12A8-C8A7-4EA2-8665-EEDAE8D0A3E4}"/>
              </a:ext>
            </a:extLst>
          </p:cNvPr>
          <p:cNvCxnSpPr/>
          <p:nvPr/>
        </p:nvCxnSpPr>
        <p:spPr>
          <a:xfrm>
            <a:off x="0" y="3422471"/>
            <a:ext cx="121570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5CB470E-2765-4658-BB4E-B1D89F8D34A2}"/>
              </a:ext>
            </a:extLst>
          </p:cNvPr>
          <p:cNvCxnSpPr/>
          <p:nvPr/>
        </p:nvCxnSpPr>
        <p:spPr>
          <a:xfrm flipV="1">
            <a:off x="6019800" y="2095500"/>
            <a:ext cx="0" cy="26416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ccia in su 7">
            <a:extLst>
              <a:ext uri="{FF2B5EF4-FFF2-40B4-BE49-F238E27FC236}">
                <a16:creationId xmlns:a16="http://schemas.microsoft.com/office/drawing/2014/main" id="{AD07CF4C-BDCF-4C63-8D60-1C4977C41F25}"/>
              </a:ext>
            </a:extLst>
          </p:cNvPr>
          <p:cNvSpPr/>
          <p:nvPr/>
        </p:nvSpPr>
        <p:spPr>
          <a:xfrm>
            <a:off x="2467954" y="2298700"/>
            <a:ext cx="723900" cy="1104900"/>
          </a:xfrm>
          <a:prstGeom prst="upArrow">
            <a:avLst>
              <a:gd name="adj1" fmla="val 852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in su 8">
            <a:extLst>
              <a:ext uri="{FF2B5EF4-FFF2-40B4-BE49-F238E27FC236}">
                <a16:creationId xmlns:a16="http://schemas.microsoft.com/office/drawing/2014/main" id="{4CFCAEE3-061F-4E30-8BEC-76F0FF2BEB5B}"/>
              </a:ext>
            </a:extLst>
          </p:cNvPr>
          <p:cNvSpPr/>
          <p:nvPr/>
        </p:nvSpPr>
        <p:spPr>
          <a:xfrm rot="10800000">
            <a:off x="8839198" y="3441700"/>
            <a:ext cx="796119" cy="1104900"/>
          </a:xfrm>
          <a:prstGeom prst="upArrow">
            <a:avLst>
              <a:gd name="adj1" fmla="val 8523"/>
              <a:gd name="adj2" fmla="val 40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6B368E13-E3E4-498A-B3D1-49F7D3A8EB1B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>
            <a:off x="2829904" y="2298700"/>
            <a:ext cx="6407353" cy="22479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74739E9-99C3-414B-BAFF-79D7A0B60E92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2829904" y="2298700"/>
            <a:ext cx="3194050" cy="127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D325A658-6111-4502-8FBB-69E3B32E7FF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07099" y="4546600"/>
            <a:ext cx="32301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9AE5709C-F899-4469-BF59-3EF84FD30BC6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2829904" y="2298700"/>
            <a:ext cx="3155950" cy="22479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e 30">
            <a:extLst>
              <a:ext uri="{FF2B5EF4-FFF2-40B4-BE49-F238E27FC236}">
                <a16:creationId xmlns:a16="http://schemas.microsoft.com/office/drawing/2014/main" id="{6AFB69E2-F0A6-4E4E-B623-5F655AC4110B}"/>
              </a:ext>
            </a:extLst>
          </p:cNvPr>
          <p:cNvSpPr/>
          <p:nvPr/>
        </p:nvSpPr>
        <p:spPr>
          <a:xfrm>
            <a:off x="7524320" y="3364017"/>
            <a:ext cx="139700" cy="127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A106A547-5B60-4927-8F6D-CA91052D7DB2}"/>
              </a:ext>
            </a:extLst>
          </p:cNvPr>
          <p:cNvSpPr/>
          <p:nvPr/>
        </p:nvSpPr>
        <p:spPr>
          <a:xfrm>
            <a:off x="4333272" y="3353727"/>
            <a:ext cx="139700" cy="127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7B36597-9746-4E82-ADED-B6EB20F2EF46}"/>
              </a:ext>
            </a:extLst>
          </p:cNvPr>
          <p:cNvCxnSpPr>
            <a:cxnSpLocks/>
          </p:cNvCxnSpPr>
          <p:nvPr/>
        </p:nvCxnSpPr>
        <p:spPr>
          <a:xfrm>
            <a:off x="2852382" y="4743602"/>
            <a:ext cx="319410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C007370E-EA30-4800-9B57-712348AF635B}"/>
              </a:ext>
            </a:extLst>
          </p:cNvPr>
          <p:cNvCxnSpPr>
            <a:cxnSpLocks/>
          </p:cNvCxnSpPr>
          <p:nvPr/>
        </p:nvCxnSpPr>
        <p:spPr>
          <a:xfrm flipV="1">
            <a:off x="2833604" y="3432358"/>
            <a:ext cx="0" cy="20449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2E26AE3-4241-4E24-9548-B8D3F19EAD2A}"/>
              </a:ext>
            </a:extLst>
          </p:cNvPr>
          <p:cNvSpPr txBox="1"/>
          <p:nvPr/>
        </p:nvSpPr>
        <p:spPr>
          <a:xfrm>
            <a:off x="5524856" y="470059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897B3557-5C65-4B58-827E-8D1B01107A1C}"/>
              </a:ext>
            </a:extLst>
          </p:cNvPr>
          <p:cNvCxnSpPr>
            <a:cxnSpLocks/>
          </p:cNvCxnSpPr>
          <p:nvPr/>
        </p:nvCxnSpPr>
        <p:spPr>
          <a:xfrm>
            <a:off x="5991897" y="4750161"/>
            <a:ext cx="323399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63B4639-E87A-4D4D-B83D-97D0563E0C77}"/>
              </a:ext>
            </a:extLst>
          </p:cNvPr>
          <p:cNvSpPr txBox="1"/>
          <p:nvPr/>
        </p:nvSpPr>
        <p:spPr>
          <a:xfrm>
            <a:off x="6073518" y="468144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AE38DCAA-45E3-4BB5-B2DD-7D31E531401C}"/>
              </a:ext>
            </a:extLst>
          </p:cNvPr>
          <p:cNvCxnSpPr>
            <a:cxnSpLocks/>
          </p:cNvCxnSpPr>
          <p:nvPr/>
        </p:nvCxnSpPr>
        <p:spPr>
          <a:xfrm flipV="1">
            <a:off x="9210810" y="4558037"/>
            <a:ext cx="0" cy="9675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2DD9262C-6C50-48B4-8E36-D7A5388D1935}"/>
              </a:ext>
            </a:extLst>
          </p:cNvPr>
          <p:cNvCxnSpPr>
            <a:cxnSpLocks/>
          </p:cNvCxnSpPr>
          <p:nvPr/>
        </p:nvCxnSpPr>
        <p:spPr>
          <a:xfrm flipV="1">
            <a:off x="4405372" y="3475576"/>
            <a:ext cx="0" cy="109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692882C7-4987-490B-957E-25F3958320EA}"/>
              </a:ext>
            </a:extLst>
          </p:cNvPr>
          <p:cNvCxnSpPr>
            <a:cxnSpLocks/>
          </p:cNvCxnSpPr>
          <p:nvPr/>
        </p:nvCxnSpPr>
        <p:spPr>
          <a:xfrm flipV="1">
            <a:off x="7601223" y="3518794"/>
            <a:ext cx="0" cy="109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047FE47F-C9FA-4955-AA1F-3EB8833A495A}"/>
              </a:ext>
            </a:extLst>
          </p:cNvPr>
          <p:cNvCxnSpPr>
            <a:cxnSpLocks/>
          </p:cNvCxnSpPr>
          <p:nvPr/>
        </p:nvCxnSpPr>
        <p:spPr>
          <a:xfrm>
            <a:off x="4451445" y="4595751"/>
            <a:ext cx="319410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069378C-BF47-427D-8F15-4B6330C4ECB2}"/>
              </a:ext>
            </a:extLst>
          </p:cNvPr>
          <p:cNvSpPr txBox="1"/>
          <p:nvPr/>
        </p:nvSpPr>
        <p:spPr>
          <a:xfrm>
            <a:off x="4544492" y="425249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E9E1DE5A-D781-46B2-B6AC-896C54B51F74}"/>
              </a:ext>
            </a:extLst>
          </p:cNvPr>
          <p:cNvSpPr txBox="1"/>
          <p:nvPr/>
        </p:nvSpPr>
        <p:spPr>
          <a:xfrm>
            <a:off x="7262671" y="42274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FC8A6A-C18D-4637-8E79-E831BE85E219}"/>
              </a:ext>
            </a:extLst>
          </p:cNvPr>
          <p:cNvSpPr txBox="1"/>
          <p:nvPr/>
        </p:nvSpPr>
        <p:spPr>
          <a:xfrm>
            <a:off x="0" y="0"/>
            <a:ext cx="750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Costruzione immagine della lente usare foglio </a:t>
            </a:r>
            <a:r>
              <a:rPr lang="it-IT" dirty="0" err="1"/>
              <a:t>excel</a:t>
            </a:r>
            <a:r>
              <a:rPr lang="it-IT" dirty="0"/>
              <a:t> per calcolo di si so e fuoco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00AD3A3F-3A1A-46A1-8E4E-5A1EC1EA614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973510" y="2315910"/>
            <a:ext cx="3263747" cy="22306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6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4317DF4-86DB-46AC-9774-A93E264DD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9" y="303373"/>
            <a:ext cx="12157079" cy="637467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0179929-F0A3-4A5E-A75B-A6A69E1D1658}"/>
              </a:ext>
            </a:extLst>
          </p:cNvPr>
          <p:cNvSpPr txBox="1"/>
          <p:nvPr/>
        </p:nvSpPr>
        <p:spPr>
          <a:xfrm>
            <a:off x="0" y="0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Risoluzione spaziale</a:t>
            </a:r>
          </a:p>
        </p:txBody>
      </p:sp>
      <p:sp>
        <p:nvSpPr>
          <p:cNvPr id="4" name="Dati 3">
            <a:extLst>
              <a:ext uri="{FF2B5EF4-FFF2-40B4-BE49-F238E27FC236}">
                <a16:creationId xmlns:a16="http://schemas.microsoft.com/office/drawing/2014/main" id="{4B63879B-7D32-4182-B431-2841617B4DCD}"/>
              </a:ext>
            </a:extLst>
          </p:cNvPr>
          <p:cNvSpPr/>
          <p:nvPr/>
        </p:nvSpPr>
        <p:spPr>
          <a:xfrm>
            <a:off x="4437804" y="368769"/>
            <a:ext cx="3710762" cy="1116419"/>
          </a:xfrm>
          <a:prstGeom prst="flowChartInputOutpu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Dati 4">
            <a:extLst>
              <a:ext uri="{FF2B5EF4-FFF2-40B4-BE49-F238E27FC236}">
                <a16:creationId xmlns:a16="http://schemas.microsoft.com/office/drawing/2014/main" id="{E78B15C0-D0C1-4438-A704-E12AB41EFB7C}"/>
              </a:ext>
            </a:extLst>
          </p:cNvPr>
          <p:cNvSpPr/>
          <p:nvPr/>
        </p:nvSpPr>
        <p:spPr>
          <a:xfrm>
            <a:off x="2683239" y="3409100"/>
            <a:ext cx="6551574" cy="2122271"/>
          </a:xfrm>
          <a:prstGeom prst="flowChartInputOutpu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F24ADFE-F7FD-49D0-9135-8CE8E352C89C}"/>
              </a:ext>
            </a:extLst>
          </p:cNvPr>
          <p:cNvCxnSpPr>
            <a:cxnSpLocks/>
            <a:stCxn id="4" idx="5"/>
            <a:endCxn id="5" idx="5"/>
          </p:cNvCxnSpPr>
          <p:nvPr/>
        </p:nvCxnSpPr>
        <p:spPr>
          <a:xfrm>
            <a:off x="7777490" y="926979"/>
            <a:ext cx="802166" cy="354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1E99B1A-92A7-4C5A-B25E-CAFD82BFCB1A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flipH="1">
            <a:off x="3338396" y="926979"/>
            <a:ext cx="1470484" cy="354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69298433-65E4-42D4-A616-51FE2F6DB477}"/>
              </a:ext>
            </a:extLst>
          </p:cNvPr>
          <p:cNvCxnSpPr>
            <a:cxnSpLocks/>
            <a:stCxn id="4" idx="2"/>
            <a:endCxn id="4" idx="5"/>
          </p:cNvCxnSpPr>
          <p:nvPr/>
        </p:nvCxnSpPr>
        <p:spPr>
          <a:xfrm>
            <a:off x="4808880" y="926979"/>
            <a:ext cx="2968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630C2847-DC2F-4206-8AC6-A3CA34A762C8}"/>
              </a:ext>
            </a:extLst>
          </p:cNvPr>
          <p:cNvCxnSpPr>
            <a:cxnSpLocks/>
            <a:stCxn id="5" idx="2"/>
            <a:endCxn id="5" idx="5"/>
          </p:cNvCxnSpPr>
          <p:nvPr/>
        </p:nvCxnSpPr>
        <p:spPr>
          <a:xfrm>
            <a:off x="3338396" y="4470236"/>
            <a:ext cx="5241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23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4317DF4-86DB-46AC-9774-A93E264DD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1" y="294827"/>
            <a:ext cx="12157079" cy="637467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0179929-F0A3-4A5E-A75B-A6A69E1D1658}"/>
              </a:ext>
            </a:extLst>
          </p:cNvPr>
          <p:cNvSpPr txBox="1"/>
          <p:nvPr/>
        </p:nvSpPr>
        <p:spPr>
          <a:xfrm>
            <a:off x="0" y="0"/>
            <a:ext cx="277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Disegno per magnificazione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406BA758-DFBE-4200-B716-8B3C10307BCE}"/>
              </a:ext>
            </a:extLst>
          </p:cNvPr>
          <p:cNvCxnSpPr/>
          <p:nvPr/>
        </p:nvCxnSpPr>
        <p:spPr>
          <a:xfrm>
            <a:off x="5050564" y="1256232"/>
            <a:ext cx="74348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961FA57-017B-41CC-AA71-ADA548B77FBE}"/>
              </a:ext>
            </a:extLst>
          </p:cNvPr>
          <p:cNvCxnSpPr>
            <a:cxnSpLocks/>
          </p:cNvCxnSpPr>
          <p:nvPr/>
        </p:nvCxnSpPr>
        <p:spPr>
          <a:xfrm>
            <a:off x="2068082" y="5177328"/>
            <a:ext cx="67255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C9432D7-BF53-4C05-BD80-C5C766ED6672}"/>
              </a:ext>
            </a:extLst>
          </p:cNvPr>
          <p:cNvCxnSpPr>
            <a:cxnSpLocks/>
          </p:cNvCxnSpPr>
          <p:nvPr/>
        </p:nvCxnSpPr>
        <p:spPr>
          <a:xfrm flipV="1">
            <a:off x="5423731" y="1281869"/>
            <a:ext cx="0" cy="3913974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9FDF0E4-7309-46D3-B108-7DD4E89DCF2F}"/>
              </a:ext>
            </a:extLst>
          </p:cNvPr>
          <p:cNvCxnSpPr>
            <a:cxnSpLocks/>
          </p:cNvCxnSpPr>
          <p:nvPr/>
        </p:nvCxnSpPr>
        <p:spPr>
          <a:xfrm>
            <a:off x="5076202" y="1281869"/>
            <a:ext cx="3708875" cy="390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D5783A51-DF1B-4858-88EC-F05E50204A1D}"/>
              </a:ext>
            </a:extLst>
          </p:cNvPr>
          <p:cNvCxnSpPr>
            <a:cxnSpLocks/>
          </p:cNvCxnSpPr>
          <p:nvPr/>
        </p:nvCxnSpPr>
        <p:spPr>
          <a:xfrm flipH="1">
            <a:off x="2059537" y="1264778"/>
            <a:ext cx="3717420" cy="3922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B07C1CB2-EDFB-4002-BD6A-8AF000F18C29}"/>
                  </a:ext>
                </a:extLst>
              </p:cNvPr>
              <p:cNvSpPr txBox="1"/>
              <p:nvPr/>
            </p:nvSpPr>
            <p:spPr>
              <a:xfrm>
                <a:off x="8571432" y="589659"/>
                <a:ext cx="3170489" cy="49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𝑆𝑖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𝑆𝑜</m:t>
                        </m:r>
                      </m:den>
                    </m:f>
                  </m:oMath>
                </a14:m>
                <a:r>
                  <a:rPr lang="it-IT" dirty="0"/>
                  <a:t> = -si/WD = -</a:t>
                </a:r>
                <a:r>
                  <a:rPr lang="it-IT" dirty="0" err="1"/>
                  <a:t>S_Sx</a:t>
                </a:r>
                <a:r>
                  <a:rPr lang="it-IT" dirty="0"/>
                  <a:t>/</a:t>
                </a:r>
                <a:r>
                  <a:rPr lang="it-IT" dirty="0" err="1"/>
                  <a:t>Fov</a:t>
                </a:r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B07C1CB2-EDFB-4002-BD6A-8AF000F18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432" y="589659"/>
                <a:ext cx="3170489" cy="495585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6EAB0139-E84A-4C50-807F-73EC9DB48209}"/>
              </a:ext>
            </a:extLst>
          </p:cNvPr>
          <p:cNvCxnSpPr/>
          <p:nvPr/>
        </p:nvCxnSpPr>
        <p:spPr>
          <a:xfrm flipH="1">
            <a:off x="2068082" y="1623701"/>
            <a:ext cx="3349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3986E2A6-E2B7-423D-98F5-3CC38EAA28F0}"/>
              </a:ext>
            </a:extLst>
          </p:cNvPr>
          <p:cNvCxnSpPr/>
          <p:nvPr/>
        </p:nvCxnSpPr>
        <p:spPr>
          <a:xfrm>
            <a:off x="2076628" y="1649338"/>
            <a:ext cx="0" cy="35294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CA02B024-232D-44CA-AE93-4559E2932BA8}"/>
              </a:ext>
            </a:extLst>
          </p:cNvPr>
          <p:cNvCxnSpPr>
            <a:cxnSpLocks/>
          </p:cNvCxnSpPr>
          <p:nvPr/>
        </p:nvCxnSpPr>
        <p:spPr>
          <a:xfrm flipV="1">
            <a:off x="2068082" y="1298961"/>
            <a:ext cx="0" cy="341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9238986D-4D8E-4F93-9679-09A63F64FCC2}"/>
              </a:ext>
            </a:extLst>
          </p:cNvPr>
          <p:cNvCxnSpPr>
            <a:cxnSpLocks/>
          </p:cNvCxnSpPr>
          <p:nvPr/>
        </p:nvCxnSpPr>
        <p:spPr>
          <a:xfrm flipH="1">
            <a:off x="2066658" y="1254808"/>
            <a:ext cx="2975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501DD547-CB03-4D56-954A-0343335E100C}"/>
              </a:ext>
            </a:extLst>
          </p:cNvPr>
          <p:cNvSpPr txBox="1"/>
          <p:nvPr/>
        </p:nvSpPr>
        <p:spPr>
          <a:xfrm>
            <a:off x="1692067" y="12562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1F494727-F6CC-47FA-9939-0E792221D549}"/>
              </a:ext>
            </a:extLst>
          </p:cNvPr>
          <p:cNvSpPr txBox="1"/>
          <p:nvPr/>
        </p:nvSpPr>
        <p:spPr>
          <a:xfrm>
            <a:off x="1536818" y="323743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WD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E03A9007-6C87-4296-90E6-417C2BA81E80}"/>
              </a:ext>
            </a:extLst>
          </p:cNvPr>
          <p:cNvSpPr txBox="1"/>
          <p:nvPr/>
        </p:nvSpPr>
        <p:spPr>
          <a:xfrm>
            <a:off x="5116082" y="86027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S_Sx</a:t>
            </a:r>
            <a:endParaRPr lang="it-IT" dirty="0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16E3E593-76C8-45CA-B7AC-CFB6F648B3DD}"/>
              </a:ext>
            </a:extLst>
          </p:cNvPr>
          <p:cNvSpPr txBox="1"/>
          <p:nvPr/>
        </p:nvSpPr>
        <p:spPr>
          <a:xfrm>
            <a:off x="5106112" y="5157387"/>
            <a:ext cx="63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FoVx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FA769A30-6CCE-4F14-945A-731A725F0C47}"/>
                  </a:ext>
                </a:extLst>
              </p:cNvPr>
              <p:cNvSpPr txBox="1"/>
              <p:nvPr/>
            </p:nvSpPr>
            <p:spPr>
              <a:xfrm>
                <a:off x="8567158" y="1615155"/>
                <a:ext cx="1352870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𝑊𝐷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𝑆𝑖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FA769A30-6CCE-4F14-945A-731A725F0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158" y="1615155"/>
                <a:ext cx="1352870" cy="5690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rco 61">
            <a:extLst>
              <a:ext uri="{FF2B5EF4-FFF2-40B4-BE49-F238E27FC236}">
                <a16:creationId xmlns:a16="http://schemas.microsoft.com/office/drawing/2014/main" id="{80A73896-F534-4A53-820C-76B7EF25AB50}"/>
              </a:ext>
            </a:extLst>
          </p:cNvPr>
          <p:cNvSpPr/>
          <p:nvPr/>
        </p:nvSpPr>
        <p:spPr>
          <a:xfrm flipV="1">
            <a:off x="4366901" y="1273322"/>
            <a:ext cx="2085174" cy="1683521"/>
          </a:xfrm>
          <a:prstGeom prst="arc">
            <a:avLst>
              <a:gd name="adj1" fmla="val 12474503"/>
              <a:gd name="adj2" fmla="val 19931914"/>
            </a:avLst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4921FBB2-D52E-4EC0-AFE0-7EBDF03C3472}"/>
              </a:ext>
            </a:extLst>
          </p:cNvPr>
          <p:cNvSpPr txBox="1"/>
          <p:nvPr/>
        </p:nvSpPr>
        <p:spPr>
          <a:xfrm>
            <a:off x="5486400" y="2862842"/>
            <a:ext cx="924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6"/>
                </a:solidFill>
              </a:rPr>
              <a:t>Angle</a:t>
            </a:r>
          </a:p>
          <a:p>
            <a:r>
              <a:rPr lang="it-IT" dirty="0">
                <a:solidFill>
                  <a:schemeClr val="accent6"/>
                </a:solidFill>
              </a:rPr>
              <a:t>Of </a:t>
            </a:r>
            <a:r>
              <a:rPr lang="it-IT" dirty="0" err="1">
                <a:solidFill>
                  <a:schemeClr val="accent6"/>
                </a:solidFill>
              </a:rPr>
              <a:t>View</a:t>
            </a:r>
            <a:endParaRPr lang="it-IT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515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504575F2739F4B906AF82BAA04E90A" ma:contentTypeVersion="11" ma:contentTypeDescription="Creare un nuovo documento." ma:contentTypeScope="" ma:versionID="11559df4c1278fd0804621fc3243e9fe">
  <xsd:schema xmlns:xsd="http://www.w3.org/2001/XMLSchema" xmlns:xs="http://www.w3.org/2001/XMLSchema" xmlns:p="http://schemas.microsoft.com/office/2006/metadata/properties" xmlns:ns3="6128eafd-b349-47ed-997d-e332710977cb" xmlns:ns4="4923c2b6-e306-41d9-8334-c74b13507242" targetNamespace="http://schemas.microsoft.com/office/2006/metadata/properties" ma:root="true" ma:fieldsID="36c56a26d3ba520367e8dd21fa0b33e8" ns3:_="" ns4:_="">
    <xsd:import namespace="6128eafd-b349-47ed-997d-e332710977cb"/>
    <xsd:import namespace="4923c2b6-e306-41d9-8334-c74b135072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8eafd-b349-47ed-997d-e332710977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23c2b6-e306-41d9-8334-c74b1350724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DC4E77-1DA4-4979-A6F7-231DB55B78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826B4F-9674-4659-8728-B22EDC2A5F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28eafd-b349-47ed-997d-e332710977cb"/>
    <ds:schemaRef ds:uri="4923c2b6-e306-41d9-8334-c74b135072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454E92-932D-47AD-8A50-6AD9456187F7}">
  <ds:schemaRefs>
    <ds:schemaRef ds:uri="http://schemas.microsoft.com/office/2006/documentManagement/types"/>
    <ds:schemaRef ds:uri="6128eafd-b349-47ed-997d-e332710977cb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923c2b6-e306-41d9-8334-c74b13507242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MIRANDOLA EDOARDO</dc:creator>
  <cp:lastModifiedBy>MIRANDOLA EDOARDO</cp:lastModifiedBy>
  <cp:revision>18</cp:revision>
  <dcterms:created xsi:type="dcterms:W3CDTF">2021-01-23T08:36:31Z</dcterms:created>
  <dcterms:modified xsi:type="dcterms:W3CDTF">2021-02-08T19:48:50Z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0x0101002B504575F2739F4B906AF82BAA04E90A</vt:lpwstr>
  </property>
</Properties>
</file>