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60" r:id="rId5"/>
    <p:sldId id="262" r:id="rId6"/>
    <p:sldId id="264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62000">
              <a:schemeClr val="accent3"/>
            </a:gs>
            <a:gs pos="100000">
              <a:srgbClr val="005EA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BF624D-A5B6-4C13-B847-A30AB0859F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2D601A6-1AD3-4D0E-90E2-8DD9BF68D6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5EA4"/>
                </a:solidFill>
              </a:rPr>
              <a:t>Smart Dashboard</a:t>
            </a:r>
            <a:endParaRPr lang="en-US" sz="2400" dirty="0">
              <a:solidFill>
                <a:srgbClr val="005EA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US" sz="1200" dirty="0"/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Internee: Junior Edouard</a:t>
            </a: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#: 519516</a:t>
            </a: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Inholland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Applied Sciences</a:t>
            </a: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Supervisor: Vera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Hollink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Company: MM Guide</a:t>
            </a:r>
          </a:p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Supervisor: Erik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Verhoeven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33586"/>
            <a:ext cx="3276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5EA4"/>
                </a:solidFill>
              </a:rPr>
              <a:t>Table of Content</a:t>
            </a:r>
            <a:endParaRPr lang="en-US" dirty="0">
              <a:solidFill>
                <a:srgbClr val="005E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 Guide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question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Sub-questions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&amp;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23700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5EA4"/>
                </a:solidFill>
              </a:rPr>
              <a:t>MM Guide</a:t>
            </a:r>
            <a:endParaRPr lang="en-US" dirty="0">
              <a:solidFill>
                <a:srgbClr val="005E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I.T. Company established since 1995.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 organization split in two sections: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29 employees: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In-house workers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Onsite workers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2286000"/>
            <a:ext cx="3419475" cy="3581400"/>
          </a:xfrm>
        </p:spPr>
      </p:pic>
    </p:spTree>
    <p:extLst>
      <p:ext uri="{BB962C8B-B14F-4D97-AF65-F5344CB8AC3E}">
        <p14:creationId xmlns:p14="http://schemas.microsoft.com/office/powerpoint/2010/main" val="19712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5EA4"/>
                </a:solidFill>
              </a:rPr>
              <a:t>Project Introduction </a:t>
            </a:r>
            <a:endParaRPr lang="en-US" dirty="0">
              <a:solidFill>
                <a:srgbClr val="005E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41721" y="2362200"/>
            <a:ext cx="3419856" cy="34482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100" dirty="0" smtClean="0"/>
              <a:t>Client (MM  Guide) problem: Pervious dashboard:</a:t>
            </a:r>
          </a:p>
          <a:p>
            <a:pPr marL="171450" indent="-171450"/>
            <a:r>
              <a:rPr lang="en-US" sz="1100" dirty="0" smtClean="0"/>
              <a:t>No connection to a database</a:t>
            </a:r>
          </a:p>
          <a:p>
            <a:pPr marL="171450" indent="-171450"/>
            <a:r>
              <a:rPr lang="en-US" sz="1100" dirty="0" smtClean="0"/>
              <a:t>No user interaction</a:t>
            </a:r>
          </a:p>
          <a:p>
            <a:pPr marL="171450" indent="-171450"/>
            <a:r>
              <a:rPr lang="en-US" sz="1100" dirty="0" smtClean="0"/>
              <a:t>No intelligence 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Main Question of the project:</a:t>
            </a:r>
          </a:p>
          <a:p>
            <a:r>
              <a:rPr lang="en-US" sz="1100" dirty="0"/>
              <a:t>How can the current dashboard be improved to make widget suggestions on relevant information dynamically by filtering and representing data</a:t>
            </a:r>
            <a:r>
              <a:rPr lang="en-US" sz="1100" dirty="0" smtClean="0"/>
              <a:t>?</a:t>
            </a:r>
          </a:p>
          <a:p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Sub-questions to answer the Main question:</a:t>
            </a:r>
          </a:p>
          <a:p>
            <a:pPr lvl="0"/>
            <a:r>
              <a:rPr lang="en-US" sz="1100" dirty="0"/>
              <a:t>How can one measure behavior of user’s interaction with the dashboard?</a:t>
            </a:r>
          </a:p>
          <a:p>
            <a:pPr lvl="0"/>
            <a:r>
              <a:rPr lang="en-US" sz="1100" dirty="0"/>
              <a:t>Base on click patterns, how can relevant information be determined and displayed on the dashboard?</a:t>
            </a:r>
          </a:p>
          <a:p>
            <a:pPr lvl="0"/>
            <a:r>
              <a:rPr lang="en-US" sz="1100" dirty="0"/>
              <a:t>What </a:t>
            </a:r>
            <a:r>
              <a:rPr lang="en-US" sz="1100" dirty="0" smtClean="0"/>
              <a:t>technique can </a:t>
            </a:r>
            <a:r>
              <a:rPr lang="en-US" sz="1100" dirty="0"/>
              <a:t>be used in filtering the </a:t>
            </a:r>
            <a:r>
              <a:rPr lang="en-US" sz="1100" dirty="0" smtClean="0"/>
              <a:t>big </a:t>
            </a:r>
            <a:r>
              <a:rPr lang="en-US" sz="1100" dirty="0"/>
              <a:t>data on the basis of the structured data?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5EA4"/>
                </a:solidFill>
              </a:rPr>
              <a:t>Previous dashboard with </a:t>
            </a:r>
            <a:r>
              <a:rPr lang="en-US" dirty="0" err="1" smtClean="0">
                <a:solidFill>
                  <a:srgbClr val="005EA4"/>
                </a:solidFill>
              </a:rPr>
              <a:t>Heatmap</a:t>
            </a:r>
            <a:r>
              <a:rPr lang="en-US" dirty="0" smtClean="0">
                <a:solidFill>
                  <a:srgbClr val="005EA4"/>
                </a:solidFill>
              </a:rPr>
              <a:t> implementation</a:t>
            </a:r>
            <a:endParaRPr lang="en-US" dirty="0">
              <a:solidFill>
                <a:srgbClr val="005EA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124200"/>
            <a:ext cx="3419475" cy="2177229"/>
          </a:xfrm>
        </p:spPr>
      </p:pic>
    </p:spTree>
    <p:extLst>
      <p:ext uri="{BB962C8B-B14F-4D97-AF65-F5344CB8AC3E}">
        <p14:creationId xmlns:p14="http://schemas.microsoft.com/office/powerpoint/2010/main" val="22002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5EA4"/>
                </a:solidFill>
              </a:rPr>
              <a:t>Execution &amp; Tools</a:t>
            </a:r>
            <a:endParaRPr lang="en-US" dirty="0">
              <a:solidFill>
                <a:srgbClr val="005E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Sub-Q1: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one measure behavior of user’s interaction with the dashboard?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Literature review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JQuery (JavaScript library).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chose: Create methods using JQuery to register name of widgets and number of clicks in a table.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 Widget table was created registering  name of the widget and number of clicks.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Sub-Q2: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click patterns, how can relevant information be determined and displayed on the dashboard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, Proof of concept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JQuery (JavaScript library). 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 sorting function arranging the widgets based on most clicks to the least.</a:t>
            </a:r>
          </a:p>
          <a:p>
            <a:pPr>
              <a:buFontTx/>
              <a:buChar char="-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Sub-Q3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technique can be used in filtering the unstructured data on the basis of the structured data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Literature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review, Proof of concept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MySQL, PHP language, Twitter Archiver,  PHP Google Sheets API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 A Filter sheet with structured data filtering the big data set.</a:t>
            </a:r>
          </a:p>
          <a:p>
            <a:pPr>
              <a:buFontTx/>
              <a:buChar char="-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8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5EA4"/>
                </a:solidFill>
              </a:rPr>
              <a:t>Conclusion</a:t>
            </a:r>
            <a:endParaRPr lang="en-US" dirty="0">
              <a:solidFill>
                <a:srgbClr val="005E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41721" y="2209800"/>
            <a:ext cx="3419856" cy="3600691"/>
          </a:xfrm>
        </p:spPr>
        <p:txBody>
          <a:bodyPr>
            <a:normAutofit fontScale="70000" lnSpcReduction="20000"/>
          </a:bodyPr>
          <a:lstStyle/>
          <a:p>
            <a:pPr marL="68580" lv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answering all 3 of the sub-questions I was able:</a:t>
            </a:r>
          </a:p>
          <a:p>
            <a:pPr lvl="0"/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from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widget table that was implemented to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clicked widget.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method that presented the relevant data based on the algorithm mentioned previously on to the smart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sorting the widgets in the order of the most clicked.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was also created in order to store the clients structured data within a company. This generated the topic categories that were used to filter and select the big data for the dashboard to display information that had been of interest to the user.</a:t>
            </a:r>
          </a:p>
          <a:p>
            <a:pPr marL="68580" lv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improving the dashboard system to allowing MM Guide’s future clients to interpret large data sets through visualization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Smart Dashboard system</a:t>
            </a:r>
            <a:br>
              <a:rPr lang="en-US" dirty="0"/>
            </a:br>
            <a:r>
              <a:rPr lang="en-US" dirty="0"/>
              <a:t>Diagram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2971800"/>
            <a:ext cx="3886200" cy="2819399"/>
          </a:xfrm>
        </p:spPr>
      </p:pic>
    </p:spTree>
    <p:extLst>
      <p:ext uri="{BB962C8B-B14F-4D97-AF65-F5344CB8AC3E}">
        <p14:creationId xmlns:p14="http://schemas.microsoft.com/office/powerpoint/2010/main" val="39436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5EA4"/>
                </a:solidFill>
              </a:rPr>
              <a:t>Demo Presentation</a:t>
            </a:r>
            <a:endParaRPr lang="en-US" dirty="0">
              <a:solidFill>
                <a:srgbClr val="005EA4"/>
              </a:solidFill>
            </a:endParaRPr>
          </a:p>
        </p:txBody>
      </p:sp>
      <p:pic>
        <p:nvPicPr>
          <p:cNvPr id="4" name="Shape 281" descr="C:\Users\Klusup08\Desktop\Internship\demo.jpg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2536031" y="2711450"/>
            <a:ext cx="3790950" cy="2733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3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EA4"/>
                </a:solidFill>
              </a:rPr>
              <a:t>Tips for future improvement</a:t>
            </a:r>
            <a:endParaRPr lang="en-US" dirty="0">
              <a:solidFill>
                <a:srgbClr val="005E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page that will allow user to generate graph manually.</a:t>
            </a:r>
          </a:p>
          <a:p>
            <a:pPr lvl="0"/>
            <a:r>
              <a:rPr lang="en-US" dirty="0"/>
              <a:t>Enhance the security For the Smart </a:t>
            </a:r>
            <a:r>
              <a:rPr lang="en-US" dirty="0" smtClean="0"/>
              <a:t>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5EA4"/>
                </a:solidFill>
              </a:rPr>
              <a:t>End of Presentation</a:t>
            </a:r>
            <a:endParaRPr lang="en-US" dirty="0">
              <a:solidFill>
                <a:srgbClr val="005E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2667</TotalTime>
  <Words>512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Smart Dashboard</vt:lpstr>
      <vt:lpstr>Table of Content</vt:lpstr>
      <vt:lpstr>MM Guide</vt:lpstr>
      <vt:lpstr>Project Introduction </vt:lpstr>
      <vt:lpstr>Execution &amp; Tools</vt:lpstr>
      <vt:lpstr>Conclusion</vt:lpstr>
      <vt:lpstr>Demo Presentation</vt:lpstr>
      <vt:lpstr>Tips for future improvement</vt:lpstr>
      <vt:lpstr>End of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MEM (Hogeschool INHolland Haarlem)</dc:creator>
  <cp:lastModifiedBy>MEM (Hogeschool INHolland Haarlem)</cp:lastModifiedBy>
  <cp:revision>79</cp:revision>
  <dcterms:created xsi:type="dcterms:W3CDTF">2016-10-19T07:16:01Z</dcterms:created>
  <dcterms:modified xsi:type="dcterms:W3CDTF">2016-11-03T09:32:21Z</dcterms:modified>
</cp:coreProperties>
</file>