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sldIdLst>
    <p:sldId id="256" r:id="rId5"/>
    <p:sldId id="257" r:id="rId6"/>
    <p:sldId id="265" r:id="rId7"/>
    <p:sldId id="259" r:id="rId8"/>
    <p:sldId id="260" r:id="rId9"/>
    <p:sldId id="261" r:id="rId10"/>
    <p:sldId id="262" r:id="rId11"/>
    <p:sldId id="264" r:id="rId12"/>
    <p:sldId id="263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8891"/>
    <a:srgbClr val="F24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6FA4AE-0885-42DD-858E-7A421B7E4DFD}" v="12" dt="2022-12-11T15:04:08.492"/>
    <p1510:client id="{38BC1D1C-9466-4A8E-B451-1120080A64F5}" v="47" dt="2022-12-11T17:04:08.314"/>
    <p1510:client id="{7028311B-C411-4A5B-978F-CDAEBBA96ABB}" v="244" vWet="246" dt="2022-12-11T15:26:26.231"/>
    <p1510:client id="{79495B1E-99FB-410B-AC1C-6AF9BB28D797}" v="2" dt="2022-12-11T14:52:25.269"/>
    <p1510:client id="{8A2C33FE-EF07-4EA4-B66B-306E4EC6A5F4}" v="1340" vWet="1342" dt="2022-12-11T17:40:06.622"/>
    <p1510:client id="{95CE243A-E514-4A80-AD89-594AA8BC8D8A}" v="421" dt="2022-12-12T13:21:30.683"/>
    <p1510:client id="{B8AB41F5-45DE-4F56-A23E-2834F0174279}" v="28" dt="2022-12-11T17:13:01.581"/>
    <p1510:client id="{C63D7263-A508-4227-9C86-D84C7A161946}" v="2769" vWet="2771" dt="2022-12-12T13:21:03.033"/>
    <p1510:client id="{F5A70C3D-A4F9-492C-9B26-5F6BF2159C4F}" v="15" dt="2022-12-12T13:04:19.742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tro Folletti" userId="S::pietro.folletti@itstechtalentfactory.it::4ed5e51f-7aab-4d9d-a35f-e72cf6465e89" providerId="AD" clId="Web-{38BC1D1C-9466-4A8E-B451-1120080A64F5}"/>
    <pc:docChg chg="modSld">
      <pc:chgData name="Pietro Folletti" userId="S::pietro.folletti@itstechtalentfactory.it::4ed5e51f-7aab-4d9d-a35f-e72cf6465e89" providerId="AD" clId="Web-{38BC1D1C-9466-4A8E-B451-1120080A64F5}" dt="2022-12-11T17:04:08.314" v="49"/>
      <pc:docMkLst>
        <pc:docMk/>
      </pc:docMkLst>
      <pc:sldChg chg="addSp delSp modSp">
        <pc:chgData name="Pietro Folletti" userId="S::pietro.folletti@itstechtalentfactory.it::4ed5e51f-7aab-4d9d-a35f-e72cf6465e89" providerId="AD" clId="Web-{38BC1D1C-9466-4A8E-B451-1120080A64F5}" dt="2022-12-11T17:04:08.314" v="49"/>
        <pc:sldMkLst>
          <pc:docMk/>
          <pc:sldMk cId="875351004" sldId="263"/>
        </pc:sldMkLst>
        <pc:spChg chg="del">
          <ac:chgData name="Pietro Folletti" userId="S::pietro.folletti@itstechtalentfactory.it::4ed5e51f-7aab-4d9d-a35f-e72cf6465e89" providerId="AD" clId="Web-{38BC1D1C-9466-4A8E-B451-1120080A64F5}" dt="2022-12-11T16:55:42.316" v="8"/>
          <ac:spMkLst>
            <pc:docMk/>
            <pc:sldMk cId="875351004" sldId="263"/>
            <ac:spMk id="3" creationId="{8637E8CD-21A4-1DA6-9572-88E20534FF95}"/>
          </ac:spMkLst>
        </pc:spChg>
        <pc:spChg chg="add del mod">
          <ac:chgData name="Pietro Folletti" userId="S::pietro.folletti@itstechtalentfactory.it::4ed5e51f-7aab-4d9d-a35f-e72cf6465e89" providerId="AD" clId="Web-{38BC1D1C-9466-4A8E-B451-1120080A64F5}" dt="2022-12-11T16:56:29.067" v="16"/>
          <ac:spMkLst>
            <pc:docMk/>
            <pc:sldMk cId="875351004" sldId="263"/>
            <ac:spMk id="30" creationId="{71D4907C-CA34-8154-02EA-9648D64D3817}"/>
          </ac:spMkLst>
        </pc:spChg>
        <pc:graphicFrameChg chg="add del mod">
          <ac:chgData name="Pietro Folletti" userId="S::pietro.folletti@itstechtalentfactory.it::4ed5e51f-7aab-4d9d-a35f-e72cf6465e89" providerId="AD" clId="Web-{38BC1D1C-9466-4A8E-B451-1120080A64F5}" dt="2022-12-11T16:59:56.666" v="36"/>
          <ac:graphicFrameMkLst>
            <pc:docMk/>
            <pc:sldMk cId="875351004" sldId="263"/>
            <ac:graphicFrameMk id="6" creationId="{D45A327F-8076-7A28-476D-552FA365E445}"/>
          </ac:graphicFrameMkLst>
        </pc:graphicFrameChg>
        <pc:graphicFrameChg chg="add">
          <ac:chgData name="Pietro Folletti" userId="S::pietro.folletti@itstechtalentfactory.it::4ed5e51f-7aab-4d9d-a35f-e72cf6465e89" providerId="AD" clId="Web-{38BC1D1C-9466-4A8E-B451-1120080A64F5}" dt="2022-12-11T17:00:03.542" v="37"/>
          <ac:graphicFrameMkLst>
            <pc:docMk/>
            <pc:sldMk cId="875351004" sldId="263"/>
            <ac:graphicFrameMk id="98" creationId="{B520645E-A838-986B-D9AE-9BF67866ADDE}"/>
          </ac:graphicFrameMkLst>
        </pc:graphicFrameChg>
        <pc:picChg chg="add del mod ord">
          <ac:chgData name="Pietro Folletti" userId="S::pietro.folletti@itstechtalentfactory.it::4ed5e51f-7aab-4d9d-a35f-e72cf6465e89" providerId="AD" clId="Web-{38BC1D1C-9466-4A8E-B451-1120080A64F5}" dt="2022-12-11T16:56:24.879" v="14"/>
          <ac:picMkLst>
            <pc:docMk/>
            <pc:sldMk cId="875351004" sldId="263"/>
            <ac:picMk id="4" creationId="{40FDDA72-3055-D2F1-29C6-B66B552318C6}"/>
          </ac:picMkLst>
        </pc:picChg>
        <pc:picChg chg="del">
          <ac:chgData name="Pietro Folletti" userId="S::pietro.folletti@itstechtalentfactory.it::4ed5e51f-7aab-4d9d-a35f-e72cf6465e89" providerId="AD" clId="Web-{38BC1D1C-9466-4A8E-B451-1120080A64F5}" dt="2022-12-11T17:03:20.187" v="40"/>
          <ac:picMkLst>
            <pc:docMk/>
            <pc:sldMk cId="875351004" sldId="263"/>
            <ac:picMk id="7" creationId="{2666C810-350A-118B-9EAD-4E81FE37760C}"/>
          </ac:picMkLst>
        </pc:picChg>
        <pc:picChg chg="add del mod">
          <ac:chgData name="Pietro Folletti" userId="S::pietro.folletti@itstechtalentfactory.it::4ed5e51f-7aab-4d9d-a35f-e72cf6465e89" providerId="AD" clId="Web-{38BC1D1C-9466-4A8E-B451-1120080A64F5}" dt="2022-12-11T16:57:04.099" v="20"/>
          <ac:picMkLst>
            <pc:docMk/>
            <pc:sldMk cId="875351004" sldId="263"/>
            <ac:picMk id="46" creationId="{9BD3C922-0650-A270-7FB5-20E96389A6A2}"/>
          </ac:picMkLst>
        </pc:picChg>
        <pc:picChg chg="add del mod">
          <ac:chgData name="Pietro Folletti" userId="S::pietro.folletti@itstechtalentfactory.it::4ed5e51f-7aab-4d9d-a35f-e72cf6465e89" providerId="AD" clId="Web-{38BC1D1C-9466-4A8E-B451-1120080A64F5}" dt="2022-12-11T16:57:39.756" v="22"/>
          <ac:picMkLst>
            <pc:docMk/>
            <pc:sldMk cId="875351004" sldId="263"/>
            <ac:picMk id="57" creationId="{27814224-C580-C35E-2964-DFF586107A06}"/>
          </ac:picMkLst>
        </pc:picChg>
        <pc:picChg chg="add del mod">
          <ac:chgData name="Pietro Folletti" userId="S::pietro.folletti@itstechtalentfactory.it::4ed5e51f-7aab-4d9d-a35f-e72cf6465e89" providerId="AD" clId="Web-{38BC1D1C-9466-4A8E-B451-1120080A64F5}" dt="2022-12-11T16:58:12.554" v="26"/>
          <ac:picMkLst>
            <pc:docMk/>
            <pc:sldMk cId="875351004" sldId="263"/>
            <ac:picMk id="58" creationId="{092ABFB7-9EF5-EBD6-AEFA-B2028A5E96E2}"/>
          </ac:picMkLst>
        </pc:picChg>
        <pc:picChg chg="add del mod">
          <ac:chgData name="Pietro Folletti" userId="S::pietro.folletti@itstechtalentfactory.it::4ed5e51f-7aab-4d9d-a35f-e72cf6465e89" providerId="AD" clId="Web-{38BC1D1C-9466-4A8E-B451-1120080A64F5}" dt="2022-12-11T16:58:18.054" v="28"/>
          <ac:picMkLst>
            <pc:docMk/>
            <pc:sldMk cId="875351004" sldId="263"/>
            <ac:picMk id="69" creationId="{090AFE8E-741D-1071-5A39-C2B35E58EA7C}"/>
          </ac:picMkLst>
        </pc:picChg>
        <pc:picChg chg="add del mod">
          <ac:chgData name="Pietro Folletti" userId="S::pietro.folletti@itstechtalentfactory.it::4ed5e51f-7aab-4d9d-a35f-e72cf6465e89" providerId="AD" clId="Web-{38BC1D1C-9466-4A8E-B451-1120080A64F5}" dt="2022-12-11T16:58:47.586" v="33"/>
          <ac:picMkLst>
            <pc:docMk/>
            <pc:sldMk cId="875351004" sldId="263"/>
            <ac:picMk id="85" creationId="{264F64EB-9598-12A3-DB6C-AEAF3B22E72B}"/>
          </ac:picMkLst>
        </pc:picChg>
        <pc:picChg chg="add del mod">
          <ac:chgData name="Pietro Folletti" userId="S::pietro.folletti@itstechtalentfactory.it::4ed5e51f-7aab-4d9d-a35f-e72cf6465e89" providerId="AD" clId="Web-{38BC1D1C-9466-4A8E-B451-1120080A64F5}" dt="2022-12-11T16:58:54.102" v="35"/>
          <ac:picMkLst>
            <pc:docMk/>
            <pc:sldMk cId="875351004" sldId="263"/>
            <ac:picMk id="86" creationId="{627A8548-B7E3-940C-E3A6-2B4BE84D4881}"/>
          </ac:picMkLst>
        </pc:picChg>
        <pc:picChg chg="add del mod">
          <ac:chgData name="Pietro Folletti" userId="S::pietro.folletti@itstechtalentfactory.it::4ed5e51f-7aab-4d9d-a35f-e72cf6465e89" providerId="AD" clId="Web-{38BC1D1C-9466-4A8E-B451-1120080A64F5}" dt="2022-12-11T17:04:08.314" v="49"/>
          <ac:picMkLst>
            <pc:docMk/>
            <pc:sldMk cId="875351004" sldId="263"/>
            <ac:picMk id="114" creationId="{B5D269C2-78B6-FB82-570B-C795E1772E8B}"/>
          </ac:picMkLst>
        </pc:picChg>
      </pc:sldChg>
      <pc:sldChg chg="addSp delSp modSp">
        <pc:chgData name="Pietro Folletti" userId="S::pietro.folletti@itstechtalentfactory.it::4ed5e51f-7aab-4d9d-a35f-e72cf6465e89" providerId="AD" clId="Web-{38BC1D1C-9466-4A8E-B451-1120080A64F5}" dt="2022-12-11T16:41:32.309" v="7"/>
        <pc:sldMkLst>
          <pc:docMk/>
          <pc:sldMk cId="3969350224" sldId="264"/>
        </pc:sldMkLst>
        <pc:picChg chg="add del mod">
          <ac:chgData name="Pietro Folletti" userId="S::pietro.folletti@itstechtalentfactory.it::4ed5e51f-7aab-4d9d-a35f-e72cf6465e89" providerId="AD" clId="Web-{38BC1D1C-9466-4A8E-B451-1120080A64F5}" dt="2022-12-11T16:41:32.309" v="7"/>
          <ac:picMkLst>
            <pc:docMk/>
            <pc:sldMk cId="3969350224" sldId="264"/>
            <ac:picMk id="32" creationId="{6ABCDFB5-6FCB-8D2B-03C8-12401506A753}"/>
          </ac:picMkLst>
        </pc:picChg>
      </pc:sldChg>
    </pc:docChg>
  </pc:docChgLst>
  <pc:docChgLst>
    <pc:chgData name="Pietro Folletti" userId="4ed5e51f-7aab-4d9d-a35f-e72cf6465e89" providerId="ADAL" clId="{95CE243A-E514-4A80-AD89-594AA8BC8D8A}"/>
    <pc:docChg chg="undo custSel modSld">
      <pc:chgData name="Pietro Folletti" userId="4ed5e51f-7aab-4d9d-a35f-e72cf6465e89" providerId="ADAL" clId="{95CE243A-E514-4A80-AD89-594AA8BC8D8A}" dt="2022-12-12T13:21:30.683" v="237" actId="14100"/>
      <pc:docMkLst>
        <pc:docMk/>
      </pc:docMkLst>
      <pc:sldChg chg="modSp mod">
        <pc:chgData name="Pietro Folletti" userId="4ed5e51f-7aab-4d9d-a35f-e72cf6465e89" providerId="ADAL" clId="{95CE243A-E514-4A80-AD89-594AA8BC8D8A}" dt="2022-12-12T13:21:04.769" v="224" actId="27636"/>
        <pc:sldMkLst>
          <pc:docMk/>
          <pc:sldMk cId="322803886" sldId="256"/>
        </pc:sldMkLst>
        <pc:spChg chg="mod">
          <ac:chgData name="Pietro Folletti" userId="4ed5e51f-7aab-4d9d-a35f-e72cf6465e89" providerId="ADAL" clId="{95CE243A-E514-4A80-AD89-594AA8BC8D8A}" dt="2022-12-12T13:21:04.769" v="224" actId="27636"/>
          <ac:spMkLst>
            <pc:docMk/>
            <pc:sldMk cId="322803886" sldId="256"/>
            <ac:spMk id="3" creationId="{2F1093C1-E10B-213C-5A37-AE8056C1BB6E}"/>
          </ac:spMkLst>
        </pc:spChg>
      </pc:sldChg>
      <pc:sldChg chg="addSp delSp modSp mod">
        <pc:chgData name="Pietro Folletti" userId="4ed5e51f-7aab-4d9d-a35f-e72cf6465e89" providerId="ADAL" clId="{95CE243A-E514-4A80-AD89-594AA8BC8D8A}" dt="2022-12-11T17:17:36.855" v="38" actId="207"/>
        <pc:sldMkLst>
          <pc:docMk/>
          <pc:sldMk cId="875351004" sldId="263"/>
        </pc:sldMkLst>
        <pc:graphicFrameChg chg="add mod">
          <ac:chgData name="Pietro Folletti" userId="4ed5e51f-7aab-4d9d-a35f-e72cf6465e89" providerId="ADAL" clId="{95CE243A-E514-4A80-AD89-594AA8BC8D8A}" dt="2022-12-11T17:17:36.855" v="38" actId="207"/>
          <ac:graphicFrameMkLst>
            <pc:docMk/>
            <pc:sldMk cId="875351004" sldId="263"/>
            <ac:graphicFrameMk id="98" creationId="{B520645E-A838-986B-D9AE-9BF67866ADDE}"/>
          </ac:graphicFrameMkLst>
        </pc:graphicFrameChg>
        <pc:picChg chg="add del mod">
          <ac:chgData name="Pietro Folletti" userId="4ed5e51f-7aab-4d9d-a35f-e72cf6465e89" providerId="ADAL" clId="{95CE243A-E514-4A80-AD89-594AA8BC8D8A}" dt="2022-12-11T17:16:31.175" v="29" actId="478"/>
          <ac:picMkLst>
            <pc:docMk/>
            <pc:sldMk cId="875351004" sldId="263"/>
            <ac:picMk id="4" creationId="{C598FC73-DD4F-AF48-65F3-263B22F2794D}"/>
          </ac:picMkLst>
        </pc:picChg>
      </pc:sldChg>
      <pc:sldChg chg="modSp mod">
        <pc:chgData name="Pietro Folletti" userId="4ed5e51f-7aab-4d9d-a35f-e72cf6465e89" providerId="ADAL" clId="{95CE243A-E514-4A80-AD89-594AA8BC8D8A}" dt="2022-12-12T13:16:46.624" v="193"/>
        <pc:sldMkLst>
          <pc:docMk/>
          <pc:sldMk cId="2227496460" sldId="266"/>
        </pc:sldMkLst>
        <pc:spChg chg="mod">
          <ac:chgData name="Pietro Folletti" userId="4ed5e51f-7aab-4d9d-a35f-e72cf6465e89" providerId="ADAL" clId="{95CE243A-E514-4A80-AD89-594AA8BC8D8A}" dt="2022-12-12T13:15:08.094" v="186" actId="1076"/>
          <ac:spMkLst>
            <pc:docMk/>
            <pc:sldMk cId="2227496460" sldId="266"/>
            <ac:spMk id="2" creationId="{C5F3C728-D45B-16B0-715C-A30E4A08AC19}"/>
          </ac:spMkLst>
        </pc:spChg>
        <pc:graphicFrameChg chg="mod modGraphic">
          <ac:chgData name="Pietro Folletti" userId="4ed5e51f-7aab-4d9d-a35f-e72cf6465e89" providerId="ADAL" clId="{95CE243A-E514-4A80-AD89-594AA8BC8D8A}" dt="2022-12-12T13:16:46.624" v="193"/>
          <ac:graphicFrameMkLst>
            <pc:docMk/>
            <pc:sldMk cId="2227496460" sldId="266"/>
            <ac:graphicFrameMk id="4" creationId="{6A292107-220E-AB07-E2C3-1AFE7353A6B2}"/>
          </ac:graphicFrameMkLst>
        </pc:graphicFrameChg>
      </pc:sldChg>
      <pc:sldChg chg="modSp mod">
        <pc:chgData name="Pietro Folletti" userId="4ed5e51f-7aab-4d9d-a35f-e72cf6465e89" providerId="ADAL" clId="{95CE243A-E514-4A80-AD89-594AA8BC8D8A}" dt="2022-12-12T13:21:30.683" v="237" actId="14100"/>
        <pc:sldMkLst>
          <pc:docMk/>
          <pc:sldMk cId="2734521141" sldId="269"/>
        </pc:sldMkLst>
        <pc:spChg chg="mod">
          <ac:chgData name="Pietro Folletti" userId="4ed5e51f-7aab-4d9d-a35f-e72cf6465e89" providerId="ADAL" clId="{95CE243A-E514-4A80-AD89-594AA8BC8D8A}" dt="2022-12-12T13:18:23.415" v="200" actId="113"/>
          <ac:spMkLst>
            <pc:docMk/>
            <pc:sldMk cId="2734521141" sldId="269"/>
            <ac:spMk id="6" creationId="{2D5C57C9-BF3D-435F-7F02-DFA8ECF418C1}"/>
          </ac:spMkLst>
        </pc:spChg>
        <pc:spChg chg="mod">
          <ac:chgData name="Pietro Folletti" userId="4ed5e51f-7aab-4d9d-a35f-e72cf6465e89" providerId="ADAL" clId="{95CE243A-E514-4A80-AD89-594AA8BC8D8A}" dt="2022-12-12T13:20:46.099" v="219" actId="207"/>
          <ac:spMkLst>
            <pc:docMk/>
            <pc:sldMk cId="2734521141" sldId="269"/>
            <ac:spMk id="7" creationId="{83B01CC1-B517-EBDF-6216-C284867DE4F7}"/>
          </ac:spMkLst>
        </pc:spChg>
        <pc:spChg chg="mod">
          <ac:chgData name="Pietro Folletti" userId="4ed5e51f-7aab-4d9d-a35f-e72cf6465e89" providerId="ADAL" clId="{95CE243A-E514-4A80-AD89-594AA8BC8D8A}" dt="2022-12-12T13:21:30.683" v="237" actId="14100"/>
          <ac:spMkLst>
            <pc:docMk/>
            <pc:sldMk cId="2734521141" sldId="269"/>
            <ac:spMk id="8" creationId="{385C79EF-D4E4-35B5-3DD5-A138531D38C2}"/>
          </ac:spMkLst>
        </pc:spChg>
        <pc:spChg chg="mod">
          <ac:chgData name="Pietro Folletti" userId="4ed5e51f-7aab-4d9d-a35f-e72cf6465e89" providerId="ADAL" clId="{95CE243A-E514-4A80-AD89-594AA8BC8D8A}" dt="2022-12-12T13:20:50.195" v="220" actId="207"/>
          <ac:spMkLst>
            <pc:docMk/>
            <pc:sldMk cId="2734521141" sldId="269"/>
            <ac:spMk id="9" creationId="{08159D01-1D07-2C9F-3195-E1335379BF54}"/>
          </ac:spMkLst>
        </pc:spChg>
        <pc:spChg chg="mod">
          <ac:chgData name="Pietro Folletti" userId="4ed5e51f-7aab-4d9d-a35f-e72cf6465e89" providerId="ADAL" clId="{95CE243A-E514-4A80-AD89-594AA8BC8D8A}" dt="2022-12-12T13:20:55.076" v="221" actId="207"/>
          <ac:spMkLst>
            <pc:docMk/>
            <pc:sldMk cId="2734521141" sldId="269"/>
            <ac:spMk id="10" creationId="{AAA0811D-71CA-2635-7297-1A1FDD8E35ED}"/>
          </ac:spMkLst>
        </pc:spChg>
        <pc:spChg chg="mod">
          <ac:chgData name="Pietro Folletti" userId="4ed5e51f-7aab-4d9d-a35f-e72cf6465e89" providerId="ADAL" clId="{95CE243A-E514-4A80-AD89-594AA8BC8D8A}" dt="2022-12-12T13:21:24.182" v="235" actId="1037"/>
          <ac:spMkLst>
            <pc:docMk/>
            <pc:sldMk cId="2734521141" sldId="269"/>
            <ac:spMk id="11" creationId="{39B5660E-4411-9292-D8CA-94BA65E11450}"/>
          </ac:spMkLst>
        </pc:spChg>
        <pc:spChg chg="mod">
          <ac:chgData name="Pietro Folletti" userId="4ed5e51f-7aab-4d9d-a35f-e72cf6465e89" providerId="ADAL" clId="{95CE243A-E514-4A80-AD89-594AA8BC8D8A}" dt="2022-12-12T13:20:58.765" v="222" actId="207"/>
          <ac:spMkLst>
            <pc:docMk/>
            <pc:sldMk cId="2734521141" sldId="269"/>
            <ac:spMk id="12" creationId="{71358CFD-5BB9-FCC2-34A8-4FCBFF65BE61}"/>
          </ac:spMkLst>
        </pc:spChg>
        <pc:graphicFrameChg chg="mod modGraphic">
          <ac:chgData name="Pietro Folletti" userId="4ed5e51f-7aab-4d9d-a35f-e72cf6465e89" providerId="ADAL" clId="{95CE243A-E514-4A80-AD89-594AA8BC8D8A}" dt="2022-12-12T13:20:14.735" v="218" actId="207"/>
          <ac:graphicFrameMkLst>
            <pc:docMk/>
            <pc:sldMk cId="2734521141" sldId="269"/>
            <ac:graphicFrameMk id="5" creationId="{D888C61B-7120-6281-02E9-D528E4DC19C7}"/>
          </ac:graphicFrameMkLst>
        </pc:graphicFrameChg>
      </pc:sldChg>
    </pc:docChg>
  </pc:docChgLst>
  <pc:docChgLst>
    <pc:chgData name="Edoardo Passarino" userId="07fba810-4bbe-430b-bfe8-f8d54a9e1a4c" providerId="ADAL" clId="{C63D7263-A508-4227-9C86-D84C7A161946}"/>
    <pc:docChg chg="undo custSel addSld delSld modSld addMainMaster delMainMaster">
      <pc:chgData name="Edoardo Passarino" userId="07fba810-4bbe-430b-bfe8-f8d54a9e1a4c" providerId="ADAL" clId="{C63D7263-A508-4227-9C86-D84C7A161946}" dt="2022-12-12T13:20:53.966" v="1962" actId="27636"/>
      <pc:docMkLst>
        <pc:docMk/>
      </pc:docMkLst>
      <pc:sldChg chg="addSp delSp modSp mod modClrScheme chgLayout">
        <pc:chgData name="Edoardo Passarino" userId="07fba810-4bbe-430b-bfe8-f8d54a9e1a4c" providerId="ADAL" clId="{C63D7263-A508-4227-9C86-D84C7A161946}" dt="2022-12-12T13:20:53.966" v="1962" actId="27636"/>
        <pc:sldMkLst>
          <pc:docMk/>
          <pc:sldMk cId="322803886" sldId="256"/>
        </pc:sldMkLst>
        <pc:spChg chg="mod">
          <ac:chgData name="Edoardo Passarino" userId="07fba810-4bbe-430b-bfe8-f8d54a9e1a4c" providerId="ADAL" clId="{C63D7263-A508-4227-9C86-D84C7A161946}" dt="2022-12-12T13:20:53.966" v="1962" actId="27636"/>
          <ac:spMkLst>
            <pc:docMk/>
            <pc:sldMk cId="322803886" sldId="256"/>
            <ac:spMk id="3" creationId="{2F1093C1-E10B-213C-5A37-AE8056C1BB6E}"/>
          </ac:spMkLst>
        </pc:spChg>
        <pc:spChg chg="del">
          <ac:chgData name="Edoardo Passarino" userId="07fba810-4bbe-430b-bfe8-f8d54a9e1a4c" providerId="ADAL" clId="{C63D7263-A508-4227-9C86-D84C7A161946}" dt="2022-12-11T14:55:03.202" v="7" actId="26606"/>
          <ac:spMkLst>
            <pc:docMk/>
            <pc:sldMk cId="322803886" sldId="256"/>
            <ac:spMk id="27" creationId="{7A18C9FB-EC4C-4DAE-8F7D-C6E5AF607958}"/>
          </ac:spMkLst>
        </pc:spChg>
        <pc:spChg chg="del">
          <ac:chgData name="Edoardo Passarino" userId="07fba810-4bbe-430b-bfe8-f8d54a9e1a4c" providerId="ADAL" clId="{C63D7263-A508-4227-9C86-D84C7A161946}" dt="2022-12-11T14:55:03.202" v="7" actId="26606"/>
          <ac:spMkLst>
            <pc:docMk/>
            <pc:sldMk cId="322803886" sldId="256"/>
            <ac:spMk id="28" creationId="{CBD8B1E7-EF0A-4118-A804-D7F559784B00}"/>
          </ac:spMkLst>
        </pc:spChg>
        <pc:spChg chg="del">
          <ac:chgData name="Edoardo Passarino" userId="07fba810-4bbe-430b-bfe8-f8d54a9e1a4c" providerId="ADAL" clId="{C63D7263-A508-4227-9C86-D84C7A161946}" dt="2022-12-11T14:55:03.202" v="7" actId="26606"/>
          <ac:spMkLst>
            <pc:docMk/>
            <pc:sldMk cId="322803886" sldId="256"/>
            <ac:spMk id="29" creationId="{3B2B1500-BB55-471C-8A9E-67288297ECE1}"/>
          </ac:spMkLst>
        </pc:spChg>
        <pc:spChg chg="del">
          <ac:chgData name="Edoardo Passarino" userId="07fba810-4bbe-430b-bfe8-f8d54a9e1a4c" providerId="ADAL" clId="{C63D7263-A508-4227-9C86-D84C7A161946}" dt="2022-12-11T14:55:03.202" v="7" actId="26606"/>
          <ac:spMkLst>
            <pc:docMk/>
            <pc:sldMk cId="322803886" sldId="256"/>
            <ac:spMk id="30" creationId="{3045E22C-A99D-41BB-AF14-EF1B1E745A70}"/>
          </ac:spMkLst>
        </pc:spChg>
        <pc:spChg chg="add">
          <ac:chgData name="Edoardo Passarino" userId="07fba810-4bbe-430b-bfe8-f8d54a9e1a4c" providerId="ADAL" clId="{C63D7263-A508-4227-9C86-D84C7A161946}" dt="2022-12-11T14:55:03.202" v="7" actId="26606"/>
          <ac:spMkLst>
            <pc:docMk/>
            <pc:sldMk cId="322803886" sldId="256"/>
            <ac:spMk id="35" creationId="{1DB043B4-68C6-45B9-82AC-A5800EADB8DB}"/>
          </ac:spMkLst>
        </pc:spChg>
        <pc:spChg chg="add">
          <ac:chgData name="Edoardo Passarino" userId="07fba810-4bbe-430b-bfe8-f8d54a9e1a4c" providerId="ADAL" clId="{C63D7263-A508-4227-9C86-D84C7A161946}" dt="2022-12-11T14:55:03.202" v="7" actId="26606"/>
          <ac:spMkLst>
            <pc:docMk/>
            <pc:sldMk cId="322803886" sldId="256"/>
            <ac:spMk id="37" creationId="{61B0F92C-925A-4D2E-839E-EB381378C315}"/>
          </ac:spMkLst>
        </pc:spChg>
        <pc:picChg chg="del">
          <ac:chgData name="Edoardo Passarino" userId="07fba810-4bbe-430b-bfe8-f8d54a9e1a4c" providerId="ADAL" clId="{C63D7263-A508-4227-9C86-D84C7A161946}" dt="2022-12-11T14:52:32.786" v="0" actId="478"/>
          <ac:picMkLst>
            <pc:docMk/>
            <pc:sldMk cId="322803886" sldId="256"/>
            <ac:picMk id="4" creationId="{FDEA0A25-86F6-8366-26AB-5B4D620EBAE2}"/>
          </ac:picMkLst>
        </pc:picChg>
        <pc:picChg chg="add del mod">
          <ac:chgData name="Edoardo Passarino" userId="07fba810-4bbe-430b-bfe8-f8d54a9e1a4c" providerId="ADAL" clId="{C63D7263-A508-4227-9C86-D84C7A161946}" dt="2022-12-11T14:53:17.463" v="4" actId="478"/>
          <ac:picMkLst>
            <pc:docMk/>
            <pc:sldMk cId="322803886" sldId="256"/>
            <ac:picMk id="6" creationId="{E4B5E344-6E49-58F3-0F44-91AF321E53E4}"/>
          </ac:picMkLst>
        </pc:picChg>
        <pc:picChg chg="add mod">
          <ac:chgData name="Edoardo Passarino" userId="07fba810-4bbe-430b-bfe8-f8d54a9e1a4c" providerId="ADAL" clId="{C63D7263-A508-4227-9C86-D84C7A161946}" dt="2022-12-11T14:55:03.202" v="7" actId="26606"/>
          <ac:picMkLst>
            <pc:docMk/>
            <pc:sldMk cId="322803886" sldId="256"/>
            <ac:picMk id="8" creationId="{12901770-D8C6-5CD5-F32A-A520A35A2431}"/>
          </ac:picMkLst>
        </pc:picChg>
      </pc:sldChg>
      <pc:sldChg chg="addSp delSp modSp mod setBg">
        <pc:chgData name="Edoardo Passarino" userId="07fba810-4bbe-430b-bfe8-f8d54a9e1a4c" providerId="ADAL" clId="{C63D7263-A508-4227-9C86-D84C7A161946}" dt="2022-12-11T15:15:04.999" v="436" actId="2711"/>
        <pc:sldMkLst>
          <pc:docMk/>
          <pc:sldMk cId="1511362492" sldId="257"/>
        </pc:sldMkLst>
        <pc:spChg chg="mod">
          <ac:chgData name="Edoardo Passarino" userId="07fba810-4bbe-430b-bfe8-f8d54a9e1a4c" providerId="ADAL" clId="{C63D7263-A508-4227-9C86-D84C7A161946}" dt="2022-12-11T15:15:04.999" v="436" actId="2711"/>
          <ac:spMkLst>
            <pc:docMk/>
            <pc:sldMk cId="1511362492" sldId="257"/>
            <ac:spMk id="2" creationId="{82FC2FD5-9BA6-5EFF-9882-258E1386273C}"/>
          </ac:spMkLst>
        </pc:spChg>
        <pc:spChg chg="add del mod">
          <ac:chgData name="Edoardo Passarino" userId="07fba810-4bbe-430b-bfe8-f8d54a9e1a4c" providerId="ADAL" clId="{C63D7263-A508-4227-9C86-D84C7A161946}" dt="2022-12-11T15:14:40.734" v="432" actId="108"/>
          <ac:spMkLst>
            <pc:docMk/>
            <pc:sldMk cId="1511362492" sldId="257"/>
            <ac:spMk id="3" creationId="{03804A59-0C9F-36FA-5259-EC5D6FD4DFAB}"/>
          </ac:spMkLst>
        </pc:spChg>
        <pc:spChg chg="add del mod">
          <ac:chgData name="Edoardo Passarino" userId="07fba810-4bbe-430b-bfe8-f8d54a9e1a4c" providerId="ADAL" clId="{C63D7263-A508-4227-9C86-D84C7A161946}" dt="2022-12-11T15:04:56.838" v="319" actId="478"/>
          <ac:spMkLst>
            <pc:docMk/>
            <pc:sldMk cId="1511362492" sldId="257"/>
            <ac:spMk id="4" creationId="{759E60A8-D04C-19C6-9169-DAC3D3A4AD4A}"/>
          </ac:spMkLst>
        </pc:spChg>
        <pc:spChg chg="mod">
          <ac:chgData name="Edoardo Passarino" userId="07fba810-4bbe-430b-bfe8-f8d54a9e1a4c" providerId="ADAL" clId="{C63D7263-A508-4227-9C86-D84C7A161946}" dt="2022-12-11T15:14:28.939" v="429" actId="108"/>
          <ac:spMkLst>
            <pc:docMk/>
            <pc:sldMk cId="1511362492" sldId="257"/>
            <ac:spMk id="5" creationId="{7A5E8BC5-077D-F1D2-B9C0-CC3D4310A478}"/>
          </ac:spMkLst>
        </pc:spChg>
        <pc:spChg chg="mod">
          <ac:chgData name="Edoardo Passarino" userId="07fba810-4bbe-430b-bfe8-f8d54a9e1a4c" providerId="ADAL" clId="{C63D7263-A508-4227-9C86-D84C7A161946}" dt="2022-12-11T15:14:33.106" v="430" actId="108"/>
          <ac:spMkLst>
            <pc:docMk/>
            <pc:sldMk cId="1511362492" sldId="257"/>
            <ac:spMk id="7" creationId="{434390F7-1CB8-56C4-493B-901290065724}"/>
          </ac:spMkLst>
        </pc:spChg>
        <pc:spChg chg="add del">
          <ac:chgData name="Edoardo Passarino" userId="07fba810-4bbe-430b-bfe8-f8d54a9e1a4c" providerId="ADAL" clId="{C63D7263-A508-4227-9C86-D84C7A161946}" dt="2022-12-11T15:07:14.815" v="332" actId="26606"/>
          <ac:spMkLst>
            <pc:docMk/>
            <pc:sldMk cId="1511362492" sldId="257"/>
            <ac:spMk id="8" creationId="{2AEFFFF2-9EB4-4B6C-B9F8-2BA3EF89A21C}"/>
          </ac:spMkLst>
        </pc:spChg>
        <pc:spChg chg="mod">
          <ac:chgData name="Edoardo Passarino" userId="07fba810-4bbe-430b-bfe8-f8d54a9e1a4c" providerId="ADAL" clId="{C63D7263-A508-4227-9C86-D84C7A161946}" dt="2022-12-11T15:14:37.058" v="431" actId="108"/>
          <ac:spMkLst>
            <pc:docMk/>
            <pc:sldMk cId="1511362492" sldId="257"/>
            <ac:spMk id="9" creationId="{F2DBCC72-B772-C35D-DADC-CA5121A6CCA5}"/>
          </ac:spMkLst>
        </pc:spChg>
        <pc:spChg chg="add del">
          <ac:chgData name="Edoardo Passarino" userId="07fba810-4bbe-430b-bfe8-f8d54a9e1a4c" providerId="ADAL" clId="{C63D7263-A508-4227-9C86-D84C7A161946}" dt="2022-12-11T15:07:14.815" v="332" actId="26606"/>
          <ac:spMkLst>
            <pc:docMk/>
            <pc:sldMk cId="1511362492" sldId="257"/>
            <ac:spMk id="10" creationId="{0D65299F-028F-4AFC-B46A-8DB33E20FE4A}"/>
          </ac:spMkLst>
        </pc:spChg>
        <pc:spChg chg="add del">
          <ac:chgData name="Edoardo Passarino" userId="07fba810-4bbe-430b-bfe8-f8d54a9e1a4c" providerId="ADAL" clId="{C63D7263-A508-4227-9C86-D84C7A161946}" dt="2022-12-11T15:07:14.815" v="332" actId="26606"/>
          <ac:spMkLst>
            <pc:docMk/>
            <pc:sldMk cId="1511362492" sldId="257"/>
            <ac:spMk id="12" creationId="{BAC87F6E-526A-49B5-995D-42DB656594C9}"/>
          </ac:spMkLst>
        </pc:spChg>
        <pc:spChg chg="add del">
          <ac:chgData name="Edoardo Passarino" userId="07fba810-4bbe-430b-bfe8-f8d54a9e1a4c" providerId="ADAL" clId="{C63D7263-A508-4227-9C86-D84C7A161946}" dt="2022-12-11T15:07:14.815" v="332" actId="26606"/>
          <ac:spMkLst>
            <pc:docMk/>
            <pc:sldMk cId="1511362492" sldId="257"/>
            <ac:spMk id="19" creationId="{93F0ADB5-A0B4-4B01-A8C4-FDC34CE22BD4}"/>
          </ac:spMkLst>
        </pc:spChg>
        <pc:spChg chg="add del">
          <ac:chgData name="Edoardo Passarino" userId="07fba810-4bbe-430b-bfe8-f8d54a9e1a4c" providerId="ADAL" clId="{C63D7263-A508-4227-9C86-D84C7A161946}" dt="2022-12-11T15:07:14.815" v="332" actId="26606"/>
          <ac:spMkLst>
            <pc:docMk/>
            <pc:sldMk cId="1511362492" sldId="257"/>
            <ac:spMk id="21" creationId="{AA6D0FDE-0241-4C21-A720-A69475358235}"/>
          </ac:spMkLst>
        </pc:spChg>
        <pc:graphicFrameChg chg="add del">
          <ac:chgData name="Edoardo Passarino" userId="07fba810-4bbe-430b-bfe8-f8d54a9e1a4c" providerId="ADAL" clId="{C63D7263-A508-4227-9C86-D84C7A161946}" dt="2022-12-11T15:07:14.815" v="332" actId="26606"/>
          <ac:graphicFrameMkLst>
            <pc:docMk/>
            <pc:sldMk cId="1511362492" sldId="257"/>
            <ac:graphicFrameMk id="22" creationId="{A9F60E50-54B0-F5A4-8F4F-8E8340805BB7}"/>
          </ac:graphicFrameMkLst>
        </pc:graphicFrameChg>
      </pc:sldChg>
      <pc:sldChg chg="modSp mod">
        <pc:chgData name="Edoardo Passarino" userId="07fba810-4bbe-430b-bfe8-f8d54a9e1a4c" providerId="ADAL" clId="{C63D7263-A508-4227-9C86-D84C7A161946}" dt="2022-12-11T15:26:03.308" v="456" actId="108"/>
        <pc:sldMkLst>
          <pc:docMk/>
          <pc:sldMk cId="2968549875" sldId="258"/>
        </pc:sldMkLst>
        <pc:spChg chg="mod">
          <ac:chgData name="Edoardo Passarino" userId="07fba810-4bbe-430b-bfe8-f8d54a9e1a4c" providerId="ADAL" clId="{C63D7263-A508-4227-9C86-D84C7A161946}" dt="2022-12-11T15:15:30.078" v="438" actId="255"/>
          <ac:spMkLst>
            <pc:docMk/>
            <pc:sldMk cId="2968549875" sldId="258"/>
            <ac:spMk id="2" creationId="{759156BB-8533-863F-0333-FAB761AE1498}"/>
          </ac:spMkLst>
        </pc:spChg>
        <pc:spChg chg="mod">
          <ac:chgData name="Edoardo Passarino" userId="07fba810-4bbe-430b-bfe8-f8d54a9e1a4c" providerId="ADAL" clId="{C63D7263-A508-4227-9C86-D84C7A161946}" dt="2022-12-11T15:10:28.361" v="399" actId="5793"/>
          <ac:spMkLst>
            <pc:docMk/>
            <pc:sldMk cId="2968549875" sldId="258"/>
            <ac:spMk id="3" creationId="{E93FBDB0-CC3D-C1C3-1789-1E0FD49AE7CC}"/>
          </ac:spMkLst>
        </pc:spChg>
        <pc:spChg chg="mod">
          <ac:chgData name="Edoardo Passarino" userId="07fba810-4bbe-430b-bfe8-f8d54a9e1a4c" providerId="ADAL" clId="{C63D7263-A508-4227-9C86-D84C7A161946}" dt="2022-12-11T15:26:03.308" v="456" actId="108"/>
          <ac:spMkLst>
            <pc:docMk/>
            <pc:sldMk cId="2968549875" sldId="258"/>
            <ac:spMk id="4" creationId="{AC7FC32B-62B7-A001-1860-AE7665281366}"/>
          </ac:spMkLst>
        </pc:spChg>
        <pc:spChg chg="mod">
          <ac:chgData name="Edoardo Passarino" userId="07fba810-4bbe-430b-bfe8-f8d54a9e1a4c" providerId="ADAL" clId="{C63D7263-A508-4227-9C86-D84C7A161946}" dt="2022-12-11T15:24:10.706" v="439" actId="2711"/>
          <ac:spMkLst>
            <pc:docMk/>
            <pc:sldMk cId="2968549875" sldId="258"/>
            <ac:spMk id="5" creationId="{642F5C51-21AC-AD8D-4881-9541874EA121}"/>
          </ac:spMkLst>
        </pc:spChg>
      </pc:sldChg>
      <pc:sldChg chg="addSp delSp modSp new mod setBg">
        <pc:chgData name="Edoardo Passarino" userId="07fba810-4bbe-430b-bfe8-f8d54a9e1a4c" providerId="ADAL" clId="{C63D7263-A508-4227-9C86-D84C7A161946}" dt="2022-12-11T16:44:51.775" v="1319" actId="1076"/>
        <pc:sldMkLst>
          <pc:docMk/>
          <pc:sldMk cId="69192253" sldId="259"/>
        </pc:sldMkLst>
        <pc:spChg chg="mod">
          <ac:chgData name="Edoardo Passarino" userId="07fba810-4bbe-430b-bfe8-f8d54a9e1a4c" providerId="ADAL" clId="{C63D7263-A508-4227-9C86-D84C7A161946}" dt="2022-12-11T15:13:41.485" v="426" actId="26606"/>
          <ac:spMkLst>
            <pc:docMk/>
            <pc:sldMk cId="69192253" sldId="259"/>
            <ac:spMk id="2" creationId="{45C2418C-EA23-BAE1-6752-AB0620E43A58}"/>
          </ac:spMkLst>
        </pc:spChg>
        <pc:spChg chg="add del mod">
          <ac:chgData name="Edoardo Passarino" userId="07fba810-4bbe-430b-bfe8-f8d54a9e1a4c" providerId="ADAL" clId="{C63D7263-A508-4227-9C86-D84C7A161946}" dt="2022-12-11T15:13:41.485" v="427" actId="26606"/>
          <ac:spMkLst>
            <pc:docMk/>
            <pc:sldMk cId="69192253" sldId="259"/>
            <ac:spMk id="3" creationId="{4A25DDD0-D0AB-7D31-9438-EB1C2B25F8B6}"/>
          </ac:spMkLst>
        </pc:spChg>
        <pc:spChg chg="add del">
          <ac:chgData name="Edoardo Passarino" userId="07fba810-4bbe-430b-bfe8-f8d54a9e1a4c" providerId="ADAL" clId="{C63D7263-A508-4227-9C86-D84C7A161946}" dt="2022-12-11T15:13:41.485" v="427" actId="26606"/>
          <ac:spMkLst>
            <pc:docMk/>
            <pc:sldMk cId="69192253" sldId="259"/>
            <ac:spMk id="8" creationId="{2AEFFFF2-9EB4-4B6C-B9F8-2BA3EF89A21C}"/>
          </ac:spMkLst>
        </pc:spChg>
        <pc:spChg chg="add del">
          <ac:chgData name="Edoardo Passarino" userId="07fba810-4bbe-430b-bfe8-f8d54a9e1a4c" providerId="ADAL" clId="{C63D7263-A508-4227-9C86-D84C7A161946}" dt="2022-12-11T15:13:41.485" v="427" actId="26606"/>
          <ac:spMkLst>
            <pc:docMk/>
            <pc:sldMk cId="69192253" sldId="259"/>
            <ac:spMk id="10" creationId="{0D65299F-028F-4AFC-B46A-8DB33E20FE4A}"/>
          </ac:spMkLst>
        </pc:spChg>
        <pc:spChg chg="add del">
          <ac:chgData name="Edoardo Passarino" userId="07fba810-4bbe-430b-bfe8-f8d54a9e1a4c" providerId="ADAL" clId="{C63D7263-A508-4227-9C86-D84C7A161946}" dt="2022-12-11T15:13:41.485" v="427" actId="26606"/>
          <ac:spMkLst>
            <pc:docMk/>
            <pc:sldMk cId="69192253" sldId="259"/>
            <ac:spMk id="12" creationId="{BAC87F6E-526A-49B5-995D-42DB656594C9}"/>
          </ac:spMkLst>
        </pc:spChg>
        <pc:spChg chg="add del">
          <ac:chgData name="Edoardo Passarino" userId="07fba810-4bbe-430b-bfe8-f8d54a9e1a4c" providerId="ADAL" clId="{C63D7263-A508-4227-9C86-D84C7A161946}" dt="2022-12-11T15:13:35.376" v="422" actId="26606"/>
          <ac:spMkLst>
            <pc:docMk/>
            <pc:sldMk cId="69192253" sldId="259"/>
            <ac:spMk id="17" creationId="{2AEFFFF2-9EB4-4B6C-B9F8-2BA3EF89A21C}"/>
          </ac:spMkLst>
        </pc:spChg>
        <pc:spChg chg="add del">
          <ac:chgData name="Edoardo Passarino" userId="07fba810-4bbe-430b-bfe8-f8d54a9e1a4c" providerId="ADAL" clId="{C63D7263-A508-4227-9C86-D84C7A161946}" dt="2022-12-11T15:13:38.138" v="424" actId="26606"/>
          <ac:spMkLst>
            <pc:docMk/>
            <pc:sldMk cId="69192253" sldId="259"/>
            <ac:spMk id="18" creationId="{93F0ADB5-A0B4-4B01-A8C4-FDC34CE22BD4}"/>
          </ac:spMkLst>
        </pc:spChg>
        <pc:spChg chg="add del">
          <ac:chgData name="Edoardo Passarino" userId="07fba810-4bbe-430b-bfe8-f8d54a9e1a4c" providerId="ADAL" clId="{C63D7263-A508-4227-9C86-D84C7A161946}" dt="2022-12-11T15:13:35.376" v="422" actId="26606"/>
          <ac:spMkLst>
            <pc:docMk/>
            <pc:sldMk cId="69192253" sldId="259"/>
            <ac:spMk id="19" creationId="{0D65299F-028F-4AFC-B46A-8DB33E20FE4A}"/>
          </ac:spMkLst>
        </pc:spChg>
        <pc:spChg chg="add del">
          <ac:chgData name="Edoardo Passarino" userId="07fba810-4bbe-430b-bfe8-f8d54a9e1a4c" providerId="ADAL" clId="{C63D7263-A508-4227-9C86-D84C7A161946}" dt="2022-12-11T15:13:38.138" v="424" actId="26606"/>
          <ac:spMkLst>
            <pc:docMk/>
            <pc:sldMk cId="69192253" sldId="259"/>
            <ac:spMk id="20" creationId="{AA6D0FDE-0241-4C21-A720-A69475358235}"/>
          </ac:spMkLst>
        </pc:spChg>
        <pc:spChg chg="add del">
          <ac:chgData name="Edoardo Passarino" userId="07fba810-4bbe-430b-bfe8-f8d54a9e1a4c" providerId="ADAL" clId="{C63D7263-A508-4227-9C86-D84C7A161946}" dt="2022-12-11T15:13:35.376" v="422" actId="26606"/>
          <ac:spMkLst>
            <pc:docMk/>
            <pc:sldMk cId="69192253" sldId="259"/>
            <ac:spMk id="21" creationId="{BAC87F6E-526A-49B5-995D-42DB656594C9}"/>
          </ac:spMkLst>
        </pc:spChg>
        <pc:spChg chg="add del">
          <ac:chgData name="Edoardo Passarino" userId="07fba810-4bbe-430b-bfe8-f8d54a9e1a4c" providerId="ADAL" clId="{C63D7263-A508-4227-9C86-D84C7A161946}" dt="2022-12-11T15:13:41.485" v="426" actId="26606"/>
          <ac:spMkLst>
            <pc:docMk/>
            <pc:sldMk cId="69192253" sldId="259"/>
            <ac:spMk id="22" creationId="{BAC87F6E-526A-49B5-995D-42DB656594C9}"/>
          </ac:spMkLst>
        </pc:spChg>
        <pc:spChg chg="add del">
          <ac:chgData name="Edoardo Passarino" userId="07fba810-4bbe-430b-bfe8-f8d54a9e1a4c" providerId="ADAL" clId="{C63D7263-A508-4227-9C86-D84C7A161946}" dt="2022-12-11T15:13:41.485" v="426" actId="26606"/>
          <ac:spMkLst>
            <pc:docMk/>
            <pc:sldMk cId="69192253" sldId="259"/>
            <ac:spMk id="23" creationId="{5E5436DB-4E8B-43A5-AE55-1C527B62E203}"/>
          </ac:spMkLst>
        </pc:spChg>
        <pc:spChg chg="add del">
          <ac:chgData name="Edoardo Passarino" userId="07fba810-4bbe-430b-bfe8-f8d54a9e1a4c" providerId="ADAL" clId="{C63D7263-A508-4227-9C86-D84C7A161946}" dt="2022-12-11T15:13:41.485" v="426" actId="26606"/>
          <ac:spMkLst>
            <pc:docMk/>
            <pc:sldMk cId="69192253" sldId="259"/>
            <ac:spMk id="24" creationId="{0D65299F-028F-4AFC-B46A-8DB33E20FE4A}"/>
          </ac:spMkLst>
        </pc:spChg>
        <pc:spChg chg="add del">
          <ac:chgData name="Edoardo Passarino" userId="07fba810-4bbe-430b-bfe8-f8d54a9e1a4c" providerId="ADAL" clId="{C63D7263-A508-4227-9C86-D84C7A161946}" dt="2022-12-11T15:13:41.485" v="426" actId="26606"/>
          <ac:spMkLst>
            <pc:docMk/>
            <pc:sldMk cId="69192253" sldId="259"/>
            <ac:spMk id="25" creationId="{4A25DDD0-D0AB-7D31-9438-EB1C2B25F8B6}"/>
          </ac:spMkLst>
        </pc:spChg>
        <pc:spChg chg="add">
          <ac:chgData name="Edoardo Passarino" userId="07fba810-4bbe-430b-bfe8-f8d54a9e1a4c" providerId="ADAL" clId="{C63D7263-A508-4227-9C86-D84C7A161946}" dt="2022-12-11T15:13:41.485" v="427" actId="26606"/>
          <ac:spMkLst>
            <pc:docMk/>
            <pc:sldMk cId="69192253" sldId="259"/>
            <ac:spMk id="27" creationId="{2AEFFFF2-9EB4-4B6C-B9F8-2BA3EF89A21C}"/>
          </ac:spMkLst>
        </pc:spChg>
        <pc:spChg chg="add">
          <ac:chgData name="Edoardo Passarino" userId="07fba810-4bbe-430b-bfe8-f8d54a9e1a4c" providerId="ADAL" clId="{C63D7263-A508-4227-9C86-D84C7A161946}" dt="2022-12-11T15:13:41.485" v="427" actId="26606"/>
          <ac:spMkLst>
            <pc:docMk/>
            <pc:sldMk cId="69192253" sldId="259"/>
            <ac:spMk id="28" creationId="{0D65299F-028F-4AFC-B46A-8DB33E20FE4A}"/>
          </ac:spMkLst>
        </pc:spChg>
        <pc:spChg chg="add">
          <ac:chgData name="Edoardo Passarino" userId="07fba810-4bbe-430b-bfe8-f8d54a9e1a4c" providerId="ADAL" clId="{C63D7263-A508-4227-9C86-D84C7A161946}" dt="2022-12-11T15:13:41.485" v="427" actId="26606"/>
          <ac:spMkLst>
            <pc:docMk/>
            <pc:sldMk cId="69192253" sldId="259"/>
            <ac:spMk id="29" creationId="{BAC87F6E-526A-49B5-995D-42DB656594C9}"/>
          </ac:spMkLst>
        </pc:spChg>
        <pc:spChg chg="add mod">
          <ac:chgData name="Edoardo Passarino" userId="07fba810-4bbe-430b-bfe8-f8d54a9e1a4c" providerId="ADAL" clId="{C63D7263-A508-4227-9C86-D84C7A161946}" dt="2022-12-11T16:44:51.775" v="1319" actId="1076"/>
          <ac:spMkLst>
            <pc:docMk/>
            <pc:sldMk cId="69192253" sldId="259"/>
            <ac:spMk id="30" creationId="{4A25DDD0-D0AB-7D31-9438-EB1C2B25F8B6}"/>
          </ac:spMkLst>
        </pc:spChg>
        <pc:graphicFrameChg chg="add del">
          <ac:chgData name="Edoardo Passarino" userId="07fba810-4bbe-430b-bfe8-f8d54a9e1a4c" providerId="ADAL" clId="{C63D7263-A508-4227-9C86-D84C7A161946}" dt="2022-12-11T15:13:38.138" v="424" actId="26606"/>
          <ac:graphicFrameMkLst>
            <pc:docMk/>
            <pc:sldMk cId="69192253" sldId="259"/>
            <ac:graphicFrameMk id="14" creationId="{F707052A-8631-4135-8083-8FBC82112845}"/>
          </ac:graphicFrameMkLst>
        </pc:graphicFrameChg>
      </pc:sldChg>
      <pc:sldChg chg="addSp delSp modSp new mod setBg">
        <pc:chgData name="Edoardo Passarino" userId="07fba810-4bbe-430b-bfe8-f8d54a9e1a4c" providerId="ADAL" clId="{C63D7263-A508-4227-9C86-D84C7A161946}" dt="2022-12-11T15:31:51.040" v="556" actId="20577"/>
        <pc:sldMkLst>
          <pc:docMk/>
          <pc:sldMk cId="3432181478" sldId="260"/>
        </pc:sldMkLst>
        <pc:spChg chg="mod ord">
          <ac:chgData name="Edoardo Passarino" userId="07fba810-4bbe-430b-bfe8-f8d54a9e1a4c" providerId="ADAL" clId="{C63D7263-A508-4227-9C86-D84C7A161946}" dt="2022-12-11T15:31:51.040" v="556" actId="20577"/>
          <ac:spMkLst>
            <pc:docMk/>
            <pc:sldMk cId="3432181478" sldId="260"/>
            <ac:spMk id="2" creationId="{496D880D-865A-9DA1-4CB5-6FD0C6DE5ED6}"/>
          </ac:spMkLst>
        </pc:spChg>
        <pc:spChg chg="del mod">
          <ac:chgData name="Edoardo Passarino" userId="07fba810-4bbe-430b-bfe8-f8d54a9e1a4c" providerId="ADAL" clId="{C63D7263-A508-4227-9C86-D84C7A161946}" dt="2022-12-11T15:30:48.286" v="545" actId="26606"/>
          <ac:spMkLst>
            <pc:docMk/>
            <pc:sldMk cId="3432181478" sldId="260"/>
            <ac:spMk id="3" creationId="{D1FB37DE-2EAE-54FD-B55A-CD8F7E095F58}"/>
          </ac:spMkLst>
        </pc:spChg>
        <pc:spChg chg="add del">
          <ac:chgData name="Edoardo Passarino" userId="07fba810-4bbe-430b-bfe8-f8d54a9e1a4c" providerId="ADAL" clId="{C63D7263-A508-4227-9C86-D84C7A161946}" dt="2022-12-11T15:26:59.714" v="459" actId="26606"/>
          <ac:spMkLst>
            <pc:docMk/>
            <pc:sldMk cId="3432181478" sldId="260"/>
            <ac:spMk id="8" creationId="{2AEFFFF2-9EB4-4B6C-B9F8-2BA3EF89A21C}"/>
          </ac:spMkLst>
        </pc:spChg>
        <pc:spChg chg="add del">
          <ac:chgData name="Edoardo Passarino" userId="07fba810-4bbe-430b-bfe8-f8d54a9e1a4c" providerId="ADAL" clId="{C63D7263-A508-4227-9C86-D84C7A161946}" dt="2022-12-11T15:26:59.714" v="459" actId="26606"/>
          <ac:spMkLst>
            <pc:docMk/>
            <pc:sldMk cId="3432181478" sldId="260"/>
            <ac:spMk id="10" creationId="{0D65299F-028F-4AFC-B46A-8DB33E20FE4A}"/>
          </ac:spMkLst>
        </pc:spChg>
        <pc:spChg chg="add del">
          <ac:chgData name="Edoardo Passarino" userId="07fba810-4bbe-430b-bfe8-f8d54a9e1a4c" providerId="ADAL" clId="{C63D7263-A508-4227-9C86-D84C7A161946}" dt="2022-12-11T15:26:59.714" v="459" actId="26606"/>
          <ac:spMkLst>
            <pc:docMk/>
            <pc:sldMk cId="3432181478" sldId="260"/>
            <ac:spMk id="12" creationId="{BAC87F6E-526A-49B5-995D-42DB656594C9}"/>
          </ac:spMkLst>
        </pc:spChg>
        <pc:spChg chg="add">
          <ac:chgData name="Edoardo Passarino" userId="07fba810-4bbe-430b-bfe8-f8d54a9e1a4c" providerId="ADAL" clId="{C63D7263-A508-4227-9C86-D84C7A161946}" dt="2022-12-11T15:26:59.714" v="460" actId="26606"/>
          <ac:spMkLst>
            <pc:docMk/>
            <pc:sldMk cId="3432181478" sldId="260"/>
            <ac:spMk id="14" creationId="{23530FE0-C542-45A1-BCD8-935787009C64}"/>
          </ac:spMkLst>
        </pc:spChg>
        <pc:spChg chg="add">
          <ac:chgData name="Edoardo Passarino" userId="07fba810-4bbe-430b-bfe8-f8d54a9e1a4c" providerId="ADAL" clId="{C63D7263-A508-4227-9C86-D84C7A161946}" dt="2022-12-11T15:26:59.714" v="460" actId="26606"/>
          <ac:spMkLst>
            <pc:docMk/>
            <pc:sldMk cId="3432181478" sldId="260"/>
            <ac:spMk id="15" creationId="{F2A658D9-F185-44F1-BA33-D50320D1D078}"/>
          </ac:spMkLst>
        </pc:spChg>
        <pc:spChg chg="add">
          <ac:chgData name="Edoardo Passarino" userId="07fba810-4bbe-430b-bfe8-f8d54a9e1a4c" providerId="ADAL" clId="{C63D7263-A508-4227-9C86-D84C7A161946}" dt="2022-12-11T15:26:59.714" v="460" actId="26606"/>
          <ac:spMkLst>
            <pc:docMk/>
            <pc:sldMk cId="3432181478" sldId="260"/>
            <ac:spMk id="16" creationId="{BAC87F6E-526A-49B5-995D-42DB656594C9}"/>
          </ac:spMkLst>
        </pc:spChg>
        <pc:graphicFrameChg chg="add mod">
          <ac:chgData name="Edoardo Passarino" userId="07fba810-4bbe-430b-bfe8-f8d54a9e1a4c" providerId="ADAL" clId="{C63D7263-A508-4227-9C86-D84C7A161946}" dt="2022-12-11T15:31:24.322" v="547" actId="207"/>
          <ac:graphicFrameMkLst>
            <pc:docMk/>
            <pc:sldMk cId="3432181478" sldId="260"/>
            <ac:graphicFrameMk id="18" creationId="{BBC0C3FD-FD4F-2642-E81D-EFF5F9101208}"/>
          </ac:graphicFrameMkLst>
        </pc:graphicFrameChg>
      </pc:sldChg>
      <pc:sldChg chg="addSp delSp modSp new mod setBg">
        <pc:chgData name="Edoardo Passarino" userId="07fba810-4bbe-430b-bfe8-f8d54a9e1a4c" providerId="ADAL" clId="{C63D7263-A508-4227-9C86-D84C7A161946}" dt="2022-12-11T15:35:45.372" v="680" actId="313"/>
        <pc:sldMkLst>
          <pc:docMk/>
          <pc:sldMk cId="492383829" sldId="261"/>
        </pc:sldMkLst>
        <pc:spChg chg="mod ord">
          <ac:chgData name="Edoardo Passarino" userId="07fba810-4bbe-430b-bfe8-f8d54a9e1a4c" providerId="ADAL" clId="{C63D7263-A508-4227-9C86-D84C7A161946}" dt="2022-12-11T15:35:09.671" v="668" actId="26606"/>
          <ac:spMkLst>
            <pc:docMk/>
            <pc:sldMk cId="492383829" sldId="261"/>
            <ac:spMk id="2" creationId="{BFD6E63A-BB01-379F-DF24-9EC8EC97A875}"/>
          </ac:spMkLst>
        </pc:spChg>
        <pc:spChg chg="mod">
          <ac:chgData name="Edoardo Passarino" userId="07fba810-4bbe-430b-bfe8-f8d54a9e1a4c" providerId="ADAL" clId="{C63D7263-A508-4227-9C86-D84C7A161946}" dt="2022-12-11T15:35:45.372" v="680" actId="313"/>
          <ac:spMkLst>
            <pc:docMk/>
            <pc:sldMk cId="492383829" sldId="261"/>
            <ac:spMk id="3" creationId="{6C604DEC-C075-75DA-FBA1-4C91ADE731D0}"/>
          </ac:spMkLst>
        </pc:spChg>
        <pc:spChg chg="add del">
          <ac:chgData name="Edoardo Passarino" userId="07fba810-4bbe-430b-bfe8-f8d54a9e1a4c" providerId="ADAL" clId="{C63D7263-A508-4227-9C86-D84C7A161946}" dt="2022-12-11T15:35:09.671" v="668" actId="26606"/>
          <ac:spMkLst>
            <pc:docMk/>
            <pc:sldMk cId="492383829" sldId="261"/>
            <ac:spMk id="8" creationId="{BAC87F6E-526A-49B5-995D-42DB656594C9}"/>
          </ac:spMkLst>
        </pc:spChg>
        <pc:spChg chg="add del">
          <ac:chgData name="Edoardo Passarino" userId="07fba810-4bbe-430b-bfe8-f8d54a9e1a4c" providerId="ADAL" clId="{C63D7263-A508-4227-9C86-D84C7A161946}" dt="2022-12-11T15:35:09.671" v="668" actId="26606"/>
          <ac:spMkLst>
            <pc:docMk/>
            <pc:sldMk cId="492383829" sldId="261"/>
            <ac:spMk id="10" creationId="{5E5436DB-4E8B-43A5-AE55-1C527B62E203}"/>
          </ac:spMkLst>
        </pc:spChg>
        <pc:spChg chg="add del">
          <ac:chgData name="Edoardo Passarino" userId="07fba810-4bbe-430b-bfe8-f8d54a9e1a4c" providerId="ADAL" clId="{C63D7263-A508-4227-9C86-D84C7A161946}" dt="2022-12-11T15:35:09.671" v="668" actId="26606"/>
          <ac:spMkLst>
            <pc:docMk/>
            <pc:sldMk cId="492383829" sldId="261"/>
            <ac:spMk id="12" creationId="{0D65299F-028F-4AFC-B46A-8DB33E20FE4A}"/>
          </ac:spMkLst>
        </pc:spChg>
        <pc:spChg chg="add">
          <ac:chgData name="Edoardo Passarino" userId="07fba810-4bbe-430b-bfe8-f8d54a9e1a4c" providerId="ADAL" clId="{C63D7263-A508-4227-9C86-D84C7A161946}" dt="2022-12-11T15:35:09.671" v="668" actId="26606"/>
          <ac:spMkLst>
            <pc:docMk/>
            <pc:sldMk cId="492383829" sldId="261"/>
            <ac:spMk id="17" creationId="{23530FE0-C542-45A1-BCD8-935787009C64}"/>
          </ac:spMkLst>
        </pc:spChg>
        <pc:spChg chg="add">
          <ac:chgData name="Edoardo Passarino" userId="07fba810-4bbe-430b-bfe8-f8d54a9e1a4c" providerId="ADAL" clId="{C63D7263-A508-4227-9C86-D84C7A161946}" dt="2022-12-11T15:35:09.671" v="668" actId="26606"/>
          <ac:spMkLst>
            <pc:docMk/>
            <pc:sldMk cId="492383829" sldId="261"/>
            <ac:spMk id="19" creationId="{F2A658D9-F185-44F1-BA33-D50320D1D078}"/>
          </ac:spMkLst>
        </pc:spChg>
        <pc:spChg chg="add">
          <ac:chgData name="Edoardo Passarino" userId="07fba810-4bbe-430b-bfe8-f8d54a9e1a4c" providerId="ADAL" clId="{C63D7263-A508-4227-9C86-D84C7A161946}" dt="2022-12-11T15:35:09.671" v="668" actId="26606"/>
          <ac:spMkLst>
            <pc:docMk/>
            <pc:sldMk cId="492383829" sldId="261"/>
            <ac:spMk id="21" creationId="{BAC87F6E-526A-49B5-995D-42DB656594C9}"/>
          </ac:spMkLst>
        </pc:spChg>
      </pc:sldChg>
      <pc:sldChg chg="addSp delSp modSp new mod setBg">
        <pc:chgData name="Edoardo Passarino" userId="07fba810-4bbe-430b-bfe8-f8d54a9e1a4c" providerId="ADAL" clId="{C63D7263-A508-4227-9C86-D84C7A161946}" dt="2022-12-11T16:43:13.810" v="1302" actId="27636"/>
        <pc:sldMkLst>
          <pc:docMk/>
          <pc:sldMk cId="1551981061" sldId="262"/>
        </pc:sldMkLst>
        <pc:spChg chg="mod ord">
          <ac:chgData name="Edoardo Passarino" userId="07fba810-4bbe-430b-bfe8-f8d54a9e1a4c" providerId="ADAL" clId="{C63D7263-A508-4227-9C86-D84C7A161946}" dt="2022-12-11T15:36:25.108" v="686" actId="20577"/>
          <ac:spMkLst>
            <pc:docMk/>
            <pc:sldMk cId="1551981061" sldId="262"/>
            <ac:spMk id="2" creationId="{F8C651D4-975A-62AF-FE1E-5277D1F0A3F6}"/>
          </ac:spMkLst>
        </pc:spChg>
        <pc:spChg chg="add del mod">
          <ac:chgData name="Edoardo Passarino" userId="07fba810-4bbe-430b-bfe8-f8d54a9e1a4c" providerId="ADAL" clId="{C63D7263-A508-4227-9C86-D84C7A161946}" dt="2022-12-11T15:57:54.358" v="921" actId="26606"/>
          <ac:spMkLst>
            <pc:docMk/>
            <pc:sldMk cId="1551981061" sldId="262"/>
            <ac:spMk id="3" creationId="{CF2D561B-A23B-001D-4DBB-2473A73D7EF2}"/>
          </ac:spMkLst>
        </pc:spChg>
        <pc:spChg chg="add">
          <ac:chgData name="Edoardo Passarino" userId="07fba810-4bbe-430b-bfe8-f8d54a9e1a4c" providerId="ADAL" clId="{C63D7263-A508-4227-9C86-D84C7A161946}" dt="2022-12-11T15:36:13.005" v="682" actId="26606"/>
          <ac:spMkLst>
            <pc:docMk/>
            <pc:sldMk cId="1551981061" sldId="262"/>
            <ac:spMk id="8" creationId="{23530FE0-C542-45A1-BCD8-935787009C64}"/>
          </ac:spMkLst>
        </pc:spChg>
        <pc:spChg chg="add">
          <ac:chgData name="Edoardo Passarino" userId="07fba810-4bbe-430b-bfe8-f8d54a9e1a4c" providerId="ADAL" clId="{C63D7263-A508-4227-9C86-D84C7A161946}" dt="2022-12-11T15:36:13.005" v="682" actId="26606"/>
          <ac:spMkLst>
            <pc:docMk/>
            <pc:sldMk cId="1551981061" sldId="262"/>
            <ac:spMk id="10" creationId="{F2A658D9-F185-44F1-BA33-D50320D1D078}"/>
          </ac:spMkLst>
        </pc:spChg>
        <pc:spChg chg="add">
          <ac:chgData name="Edoardo Passarino" userId="07fba810-4bbe-430b-bfe8-f8d54a9e1a4c" providerId="ADAL" clId="{C63D7263-A508-4227-9C86-D84C7A161946}" dt="2022-12-11T15:36:13.005" v="682" actId="26606"/>
          <ac:spMkLst>
            <pc:docMk/>
            <pc:sldMk cId="1551981061" sldId="262"/>
            <ac:spMk id="12" creationId="{BAC87F6E-526A-49B5-995D-42DB656594C9}"/>
          </ac:spMkLst>
        </pc:spChg>
        <pc:graphicFrameChg chg="add del">
          <ac:chgData name="Edoardo Passarino" userId="07fba810-4bbe-430b-bfe8-f8d54a9e1a4c" providerId="ADAL" clId="{C63D7263-A508-4227-9C86-D84C7A161946}" dt="2022-12-11T15:57:51.104" v="918" actId="26606"/>
          <ac:graphicFrameMkLst>
            <pc:docMk/>
            <pc:sldMk cId="1551981061" sldId="262"/>
            <ac:graphicFrameMk id="14" creationId="{0F408ED4-4C80-3172-9CF5-13A70333265A}"/>
          </ac:graphicFrameMkLst>
        </pc:graphicFrameChg>
        <pc:graphicFrameChg chg="add del">
          <ac:chgData name="Edoardo Passarino" userId="07fba810-4bbe-430b-bfe8-f8d54a9e1a4c" providerId="ADAL" clId="{C63D7263-A508-4227-9C86-D84C7A161946}" dt="2022-12-11T15:57:54.342" v="920" actId="26606"/>
          <ac:graphicFrameMkLst>
            <pc:docMk/>
            <pc:sldMk cId="1551981061" sldId="262"/>
            <ac:graphicFrameMk id="16" creationId="{5BEE3D3B-46B3-7C4F-3BA3-2164C7D3DD00}"/>
          </ac:graphicFrameMkLst>
        </pc:graphicFrameChg>
        <pc:graphicFrameChg chg="add mod modGraphic">
          <ac:chgData name="Edoardo Passarino" userId="07fba810-4bbe-430b-bfe8-f8d54a9e1a4c" providerId="ADAL" clId="{C63D7263-A508-4227-9C86-D84C7A161946}" dt="2022-12-11T16:43:13.810" v="1302" actId="27636"/>
          <ac:graphicFrameMkLst>
            <pc:docMk/>
            <pc:sldMk cId="1551981061" sldId="262"/>
            <ac:graphicFrameMk id="18" creationId="{0F408ED4-4C80-3172-9CF5-13A70333265A}"/>
          </ac:graphicFrameMkLst>
        </pc:graphicFrameChg>
      </pc:sldChg>
      <pc:sldChg chg="addSp modSp mod setBg">
        <pc:chgData name="Edoardo Passarino" userId="07fba810-4bbe-430b-bfe8-f8d54a9e1a4c" providerId="ADAL" clId="{C63D7263-A508-4227-9C86-D84C7A161946}" dt="2022-12-11T17:17:26.806" v="1505" actId="2085"/>
        <pc:sldMkLst>
          <pc:docMk/>
          <pc:sldMk cId="875351004" sldId="263"/>
        </pc:sldMkLst>
        <pc:spChg chg="mod ord">
          <ac:chgData name="Edoardo Passarino" userId="07fba810-4bbe-430b-bfe8-f8d54a9e1a4c" providerId="ADAL" clId="{C63D7263-A508-4227-9C86-D84C7A161946}" dt="2022-12-11T16:42:22.852" v="1294" actId="255"/>
          <ac:spMkLst>
            <pc:docMk/>
            <pc:sldMk cId="875351004" sldId="263"/>
            <ac:spMk id="2" creationId="{5142E9AB-36E3-9F77-F899-5091682A39ED}"/>
          </ac:spMkLst>
        </pc:spChg>
        <pc:spChg chg="mod">
          <ac:chgData name="Edoardo Passarino" userId="07fba810-4bbe-430b-bfe8-f8d54a9e1a4c" providerId="ADAL" clId="{C63D7263-A508-4227-9C86-D84C7A161946}" dt="2022-12-11T16:41:52.734" v="1288" actId="26606"/>
          <ac:spMkLst>
            <pc:docMk/>
            <pc:sldMk cId="875351004" sldId="263"/>
            <ac:spMk id="3" creationId="{8637E8CD-21A4-1DA6-9572-88E20534FF95}"/>
          </ac:spMkLst>
        </pc:spChg>
        <pc:spChg chg="add">
          <ac:chgData name="Edoardo Passarino" userId="07fba810-4bbe-430b-bfe8-f8d54a9e1a4c" providerId="ADAL" clId="{C63D7263-A508-4227-9C86-D84C7A161946}" dt="2022-12-11T16:41:52.734" v="1288" actId="26606"/>
          <ac:spMkLst>
            <pc:docMk/>
            <pc:sldMk cId="875351004" sldId="263"/>
            <ac:spMk id="8" creationId="{23530FE0-C542-45A1-BCD8-935787009C64}"/>
          </ac:spMkLst>
        </pc:spChg>
        <pc:spChg chg="add">
          <ac:chgData name="Edoardo Passarino" userId="07fba810-4bbe-430b-bfe8-f8d54a9e1a4c" providerId="ADAL" clId="{C63D7263-A508-4227-9C86-D84C7A161946}" dt="2022-12-11T16:41:52.734" v="1288" actId="26606"/>
          <ac:spMkLst>
            <pc:docMk/>
            <pc:sldMk cId="875351004" sldId="263"/>
            <ac:spMk id="10" creationId="{F2A658D9-F185-44F1-BA33-D50320D1D078}"/>
          </ac:spMkLst>
        </pc:spChg>
        <pc:spChg chg="add">
          <ac:chgData name="Edoardo Passarino" userId="07fba810-4bbe-430b-bfe8-f8d54a9e1a4c" providerId="ADAL" clId="{C63D7263-A508-4227-9C86-D84C7A161946}" dt="2022-12-11T16:41:52.734" v="1288" actId="26606"/>
          <ac:spMkLst>
            <pc:docMk/>
            <pc:sldMk cId="875351004" sldId="263"/>
            <ac:spMk id="12" creationId="{BAC87F6E-526A-49B5-995D-42DB656594C9}"/>
          </ac:spMkLst>
        </pc:spChg>
        <pc:graphicFrameChg chg="mod">
          <ac:chgData name="Edoardo Passarino" userId="07fba810-4bbe-430b-bfe8-f8d54a9e1a4c" providerId="ADAL" clId="{C63D7263-A508-4227-9C86-D84C7A161946}" dt="2022-12-11T16:59:51.365" v="1391"/>
          <ac:graphicFrameMkLst>
            <pc:docMk/>
            <pc:sldMk cId="875351004" sldId="263"/>
            <ac:graphicFrameMk id="6" creationId="{D45A327F-8076-7A28-476D-552FA365E445}"/>
          </ac:graphicFrameMkLst>
        </pc:graphicFrameChg>
        <pc:graphicFrameChg chg="mod">
          <ac:chgData name="Edoardo Passarino" userId="07fba810-4bbe-430b-bfe8-f8d54a9e1a4c" providerId="ADAL" clId="{C63D7263-A508-4227-9C86-D84C7A161946}" dt="2022-12-11T17:17:26.806" v="1505" actId="2085"/>
          <ac:graphicFrameMkLst>
            <pc:docMk/>
            <pc:sldMk cId="875351004" sldId="263"/>
            <ac:graphicFrameMk id="98" creationId="{B520645E-A838-986B-D9AE-9BF67866ADDE}"/>
          </ac:graphicFrameMkLst>
        </pc:graphicFrameChg>
      </pc:sldChg>
      <pc:sldChg chg="addSp delSp modSp new mod setBg">
        <pc:chgData name="Edoardo Passarino" userId="07fba810-4bbe-430b-bfe8-f8d54a9e1a4c" providerId="ADAL" clId="{C63D7263-A508-4227-9C86-D84C7A161946}" dt="2022-12-11T16:43:21.824" v="1311" actId="20577"/>
        <pc:sldMkLst>
          <pc:docMk/>
          <pc:sldMk cId="3969350224" sldId="264"/>
        </pc:sldMkLst>
        <pc:spChg chg="mod ord">
          <ac:chgData name="Edoardo Passarino" userId="07fba810-4bbe-430b-bfe8-f8d54a9e1a4c" providerId="ADAL" clId="{C63D7263-A508-4227-9C86-D84C7A161946}" dt="2022-12-11T16:06:51.110" v="949" actId="2711"/>
          <ac:spMkLst>
            <pc:docMk/>
            <pc:sldMk cId="3969350224" sldId="264"/>
            <ac:spMk id="2" creationId="{FC42DD9E-9E22-B1DF-6393-0A29DB366016}"/>
          </ac:spMkLst>
        </pc:spChg>
        <pc:spChg chg="del mod">
          <ac:chgData name="Edoardo Passarino" userId="07fba810-4bbe-430b-bfe8-f8d54a9e1a4c" providerId="ADAL" clId="{C63D7263-A508-4227-9C86-D84C7A161946}" dt="2022-12-11T16:31:58.794" v="1228" actId="478"/>
          <ac:spMkLst>
            <pc:docMk/>
            <pc:sldMk cId="3969350224" sldId="264"/>
            <ac:spMk id="3" creationId="{168562FA-ECB5-9657-576F-19D3F5657B31}"/>
          </ac:spMkLst>
        </pc:spChg>
        <pc:spChg chg="add">
          <ac:chgData name="Edoardo Passarino" userId="07fba810-4bbe-430b-bfe8-f8d54a9e1a4c" providerId="ADAL" clId="{C63D7263-A508-4227-9C86-D84C7A161946}" dt="2022-12-11T16:06:29.999" v="935" actId="26606"/>
          <ac:spMkLst>
            <pc:docMk/>
            <pc:sldMk cId="3969350224" sldId="264"/>
            <ac:spMk id="8" creationId="{23530FE0-C542-45A1-BCD8-935787009C64}"/>
          </ac:spMkLst>
        </pc:spChg>
        <pc:spChg chg="add">
          <ac:chgData name="Edoardo Passarino" userId="07fba810-4bbe-430b-bfe8-f8d54a9e1a4c" providerId="ADAL" clId="{C63D7263-A508-4227-9C86-D84C7A161946}" dt="2022-12-11T16:06:29.999" v="935" actId="26606"/>
          <ac:spMkLst>
            <pc:docMk/>
            <pc:sldMk cId="3969350224" sldId="264"/>
            <ac:spMk id="10" creationId="{F2A658D9-F185-44F1-BA33-D50320D1D078}"/>
          </ac:spMkLst>
        </pc:spChg>
        <pc:spChg chg="add del mod">
          <ac:chgData name="Edoardo Passarino" userId="07fba810-4bbe-430b-bfe8-f8d54a9e1a4c" providerId="ADAL" clId="{C63D7263-A508-4227-9C86-D84C7A161946}" dt="2022-12-11T16:32:01.654" v="1230" actId="478"/>
          <ac:spMkLst>
            <pc:docMk/>
            <pc:sldMk cId="3969350224" sldId="264"/>
            <ac:spMk id="11" creationId="{EC94B494-21AE-4EA5-B8F1-DEA23C5847BA}"/>
          </ac:spMkLst>
        </pc:spChg>
        <pc:spChg chg="add">
          <ac:chgData name="Edoardo Passarino" userId="07fba810-4bbe-430b-bfe8-f8d54a9e1a4c" providerId="ADAL" clId="{C63D7263-A508-4227-9C86-D84C7A161946}" dt="2022-12-11T16:06:29.999" v="935" actId="26606"/>
          <ac:spMkLst>
            <pc:docMk/>
            <pc:sldMk cId="3969350224" sldId="264"/>
            <ac:spMk id="12" creationId="{BAC87F6E-526A-49B5-995D-42DB656594C9}"/>
          </ac:spMkLst>
        </pc:spChg>
        <pc:graphicFrameChg chg="add del mod modGraphic">
          <ac:chgData name="Edoardo Passarino" userId="07fba810-4bbe-430b-bfe8-f8d54a9e1a4c" providerId="ADAL" clId="{C63D7263-A508-4227-9C86-D84C7A161946}" dt="2022-12-11T16:29:58.060" v="1200" actId="478"/>
          <ac:graphicFrameMkLst>
            <pc:docMk/>
            <pc:sldMk cId="3969350224" sldId="264"/>
            <ac:graphicFrameMk id="4" creationId="{A95F6D21-8A7C-F430-34F8-F3376D9CD6BF}"/>
          </ac:graphicFrameMkLst>
        </pc:graphicFrameChg>
        <pc:graphicFrameChg chg="add del mod modGraphic">
          <ac:chgData name="Edoardo Passarino" userId="07fba810-4bbe-430b-bfe8-f8d54a9e1a4c" providerId="ADAL" clId="{C63D7263-A508-4227-9C86-D84C7A161946}" dt="2022-12-11T16:43:21.824" v="1311" actId="20577"/>
          <ac:graphicFrameMkLst>
            <pc:docMk/>
            <pc:sldMk cId="3969350224" sldId="264"/>
            <ac:graphicFrameMk id="7" creationId="{7034CC07-CBF8-02D2-3702-982D71CC816B}"/>
          </ac:graphicFrameMkLst>
        </pc:graphicFrameChg>
        <pc:picChg chg="mod">
          <ac:chgData name="Edoardo Passarino" userId="07fba810-4bbe-430b-bfe8-f8d54a9e1a4c" providerId="ADAL" clId="{C63D7263-A508-4227-9C86-D84C7A161946}" dt="2022-12-11T16:40:43.659" v="1286" actId="14100"/>
          <ac:picMkLst>
            <pc:docMk/>
            <pc:sldMk cId="3969350224" sldId="264"/>
            <ac:picMk id="4" creationId="{EE5F228A-8462-C984-33A8-F00A7332A9DF}"/>
          </ac:picMkLst>
        </pc:picChg>
        <pc:picChg chg="add del mod">
          <ac:chgData name="Edoardo Passarino" userId="07fba810-4bbe-430b-bfe8-f8d54a9e1a4c" providerId="ADAL" clId="{C63D7263-A508-4227-9C86-D84C7A161946}" dt="2022-12-11T16:32:00.631" v="1229" actId="478"/>
          <ac:picMkLst>
            <pc:docMk/>
            <pc:sldMk cId="3969350224" sldId="264"/>
            <ac:picMk id="6" creationId="{0A03EF17-F21A-75E5-D036-250A3D81E690}"/>
          </ac:picMkLst>
        </pc:picChg>
      </pc:sldChg>
      <pc:sldChg chg="addSp delSp modSp new mod setBg">
        <pc:chgData name="Edoardo Passarino" userId="07fba810-4bbe-430b-bfe8-f8d54a9e1a4c" providerId="ADAL" clId="{C63D7263-A508-4227-9C86-D84C7A161946}" dt="2022-12-12T13:18:09.887" v="1947"/>
        <pc:sldMkLst>
          <pc:docMk/>
          <pc:sldMk cId="2227496460" sldId="266"/>
        </pc:sldMkLst>
        <pc:spChg chg="mod ord">
          <ac:chgData name="Edoardo Passarino" userId="07fba810-4bbe-430b-bfe8-f8d54a9e1a4c" providerId="ADAL" clId="{C63D7263-A508-4227-9C86-D84C7A161946}" dt="2022-12-12T13:18:09.887" v="1947"/>
          <ac:spMkLst>
            <pc:docMk/>
            <pc:sldMk cId="2227496460" sldId="266"/>
            <ac:spMk id="2" creationId="{C5F3C728-D45B-16B0-715C-A30E4A08AC19}"/>
          </ac:spMkLst>
        </pc:spChg>
        <pc:spChg chg="del mod">
          <ac:chgData name="Edoardo Passarino" userId="07fba810-4bbe-430b-bfe8-f8d54a9e1a4c" providerId="ADAL" clId="{C63D7263-A508-4227-9C86-D84C7A161946}" dt="2022-12-11T16:56:12.970" v="1365"/>
          <ac:spMkLst>
            <pc:docMk/>
            <pc:sldMk cId="2227496460" sldId="266"/>
            <ac:spMk id="3" creationId="{66656954-C5FB-1D37-DF2F-926D26B68F7D}"/>
          </ac:spMkLst>
        </pc:spChg>
        <pc:spChg chg="add del">
          <ac:chgData name="Edoardo Passarino" userId="07fba810-4bbe-430b-bfe8-f8d54a9e1a4c" providerId="ADAL" clId="{C63D7263-A508-4227-9C86-D84C7A161946}" dt="2022-12-11T16:56:22.815" v="1366" actId="26606"/>
          <ac:spMkLst>
            <pc:docMk/>
            <pc:sldMk cId="2227496460" sldId="266"/>
            <ac:spMk id="8" creationId="{23530FE0-C542-45A1-BCD8-935787009C64}"/>
          </ac:spMkLst>
        </pc:spChg>
        <pc:spChg chg="add del">
          <ac:chgData name="Edoardo Passarino" userId="07fba810-4bbe-430b-bfe8-f8d54a9e1a4c" providerId="ADAL" clId="{C63D7263-A508-4227-9C86-D84C7A161946}" dt="2022-12-11T16:56:22.815" v="1366" actId="26606"/>
          <ac:spMkLst>
            <pc:docMk/>
            <pc:sldMk cId="2227496460" sldId="266"/>
            <ac:spMk id="10" creationId="{F2A658D9-F185-44F1-BA33-D50320D1D078}"/>
          </ac:spMkLst>
        </pc:spChg>
        <pc:spChg chg="add del">
          <ac:chgData name="Edoardo Passarino" userId="07fba810-4bbe-430b-bfe8-f8d54a9e1a4c" providerId="ADAL" clId="{C63D7263-A508-4227-9C86-D84C7A161946}" dt="2022-12-11T16:56:22.815" v="1366" actId="26606"/>
          <ac:spMkLst>
            <pc:docMk/>
            <pc:sldMk cId="2227496460" sldId="266"/>
            <ac:spMk id="12" creationId="{BAC87F6E-526A-49B5-995D-42DB656594C9}"/>
          </ac:spMkLst>
        </pc:spChg>
        <pc:spChg chg="add del">
          <ac:chgData name="Edoardo Passarino" userId="07fba810-4bbe-430b-bfe8-f8d54a9e1a4c" providerId="ADAL" clId="{C63D7263-A508-4227-9C86-D84C7A161946}" dt="2022-12-11T17:00:11.165" v="1394" actId="26606"/>
          <ac:spMkLst>
            <pc:docMk/>
            <pc:sldMk cId="2227496460" sldId="266"/>
            <ac:spMk id="17" creationId="{EC7FF834-B204-4967-8D47-8BB36EAF0EF5}"/>
          </ac:spMkLst>
        </pc:spChg>
        <pc:spChg chg="add del">
          <ac:chgData name="Edoardo Passarino" userId="07fba810-4bbe-430b-bfe8-f8d54a9e1a4c" providerId="ADAL" clId="{C63D7263-A508-4227-9C86-D84C7A161946}" dt="2022-12-11T17:00:11.165" v="1394" actId="26606"/>
          <ac:spMkLst>
            <pc:docMk/>
            <pc:sldMk cId="2227496460" sldId="266"/>
            <ac:spMk id="19" creationId="{F780A22D-61EA-43E3-BD94-3E39CF902160}"/>
          </ac:spMkLst>
        </pc:spChg>
        <pc:spChg chg="add del">
          <ac:chgData name="Edoardo Passarino" userId="07fba810-4bbe-430b-bfe8-f8d54a9e1a4c" providerId="ADAL" clId="{C63D7263-A508-4227-9C86-D84C7A161946}" dt="2022-12-11T17:00:11.150" v="1393" actId="26606"/>
          <ac:spMkLst>
            <pc:docMk/>
            <pc:sldMk cId="2227496460" sldId="266"/>
            <ac:spMk id="24" creationId="{EC7FF834-B204-4967-8D47-8BB36EAF0EF5}"/>
          </ac:spMkLst>
        </pc:spChg>
        <pc:spChg chg="add del">
          <ac:chgData name="Edoardo Passarino" userId="07fba810-4bbe-430b-bfe8-f8d54a9e1a4c" providerId="ADAL" clId="{C63D7263-A508-4227-9C86-D84C7A161946}" dt="2022-12-11T17:00:11.150" v="1393" actId="26606"/>
          <ac:spMkLst>
            <pc:docMk/>
            <pc:sldMk cId="2227496460" sldId="266"/>
            <ac:spMk id="26" creationId="{F780A22D-61EA-43E3-BD94-3E39CF902160}"/>
          </ac:spMkLst>
        </pc:spChg>
        <pc:spChg chg="add">
          <ac:chgData name="Edoardo Passarino" userId="07fba810-4bbe-430b-bfe8-f8d54a9e1a4c" providerId="ADAL" clId="{C63D7263-A508-4227-9C86-D84C7A161946}" dt="2022-12-11T17:00:11.165" v="1394" actId="26606"/>
          <ac:spMkLst>
            <pc:docMk/>
            <pc:sldMk cId="2227496460" sldId="266"/>
            <ac:spMk id="28" creationId="{884F012D-6CD6-46AF-A834-6B0CA93008D6}"/>
          </ac:spMkLst>
        </pc:spChg>
        <pc:spChg chg="add">
          <ac:chgData name="Edoardo Passarino" userId="07fba810-4bbe-430b-bfe8-f8d54a9e1a4c" providerId="ADAL" clId="{C63D7263-A508-4227-9C86-D84C7A161946}" dt="2022-12-11T17:00:11.165" v="1394" actId="26606"/>
          <ac:spMkLst>
            <pc:docMk/>
            <pc:sldMk cId="2227496460" sldId="266"/>
            <ac:spMk id="29" creationId="{25F64367-9171-455F-9283-AC21BC55AE65}"/>
          </ac:spMkLst>
        </pc:spChg>
        <pc:spChg chg="add">
          <ac:chgData name="Edoardo Passarino" userId="07fba810-4bbe-430b-bfe8-f8d54a9e1a4c" providerId="ADAL" clId="{C63D7263-A508-4227-9C86-D84C7A161946}" dt="2022-12-11T17:00:11.165" v="1394" actId="26606"/>
          <ac:spMkLst>
            <pc:docMk/>
            <pc:sldMk cId="2227496460" sldId="266"/>
            <ac:spMk id="30" creationId="{EC603A95-5798-4F9F-80E4-CF53F302AA42}"/>
          </ac:spMkLst>
        </pc:spChg>
        <pc:graphicFrameChg chg="add mod ord modGraphic">
          <ac:chgData name="Edoardo Passarino" userId="07fba810-4bbe-430b-bfe8-f8d54a9e1a4c" providerId="ADAL" clId="{C63D7263-A508-4227-9C86-D84C7A161946}" dt="2022-12-11T17:02:41.804" v="1455" actId="1076"/>
          <ac:graphicFrameMkLst>
            <pc:docMk/>
            <pc:sldMk cId="2227496460" sldId="266"/>
            <ac:graphicFrameMk id="4" creationId="{6A292107-220E-AB07-E2C3-1AFE7353A6B2}"/>
          </ac:graphicFrameMkLst>
        </pc:graphicFrameChg>
      </pc:sldChg>
      <pc:sldChg chg="del">
        <pc:chgData name="Edoardo Passarino" userId="07fba810-4bbe-430b-bfe8-f8d54a9e1a4c" providerId="ADAL" clId="{C63D7263-A508-4227-9C86-D84C7A161946}" dt="2022-12-11T17:19:45.912" v="1509" actId="2696"/>
        <pc:sldMkLst>
          <pc:docMk/>
          <pc:sldMk cId="2977097501" sldId="267"/>
        </pc:sldMkLst>
      </pc:sldChg>
      <pc:sldChg chg="addSp delSp modSp mod setBg">
        <pc:chgData name="Edoardo Passarino" userId="07fba810-4bbe-430b-bfe8-f8d54a9e1a4c" providerId="ADAL" clId="{C63D7263-A508-4227-9C86-D84C7A161946}" dt="2022-12-12T13:20:43.578" v="1961" actId="207"/>
        <pc:sldMkLst>
          <pc:docMk/>
          <pc:sldMk cId="2734521141" sldId="269"/>
        </pc:sldMkLst>
        <pc:spChg chg="add del">
          <ac:chgData name="Edoardo Passarino" userId="07fba810-4bbe-430b-bfe8-f8d54a9e1a4c" providerId="ADAL" clId="{C63D7263-A508-4227-9C86-D84C7A161946}" dt="2022-12-11T17:32:07.336" v="1667" actId="11529"/>
          <ac:spMkLst>
            <pc:docMk/>
            <pc:sldMk cId="2734521141" sldId="269"/>
            <ac:spMk id="2" creationId="{008ECD6F-3DEF-6555-7A8C-678E24C7CDB7}"/>
          </ac:spMkLst>
        </pc:spChg>
        <pc:spChg chg="add mod">
          <ac:chgData name="Edoardo Passarino" userId="07fba810-4bbe-430b-bfe8-f8d54a9e1a4c" providerId="ADAL" clId="{C63D7263-A508-4227-9C86-D84C7A161946}" dt="2022-12-11T17:33:06.637" v="1671" actId="1582"/>
          <ac:spMkLst>
            <pc:docMk/>
            <pc:sldMk cId="2734521141" sldId="269"/>
            <ac:spMk id="3" creationId="{0A371D4C-7AA0-1EE9-8E35-4B76C8F95245}"/>
          </ac:spMkLst>
        </pc:spChg>
        <pc:spChg chg="mod">
          <ac:chgData name="Edoardo Passarino" userId="07fba810-4bbe-430b-bfe8-f8d54a9e1a4c" providerId="ADAL" clId="{C63D7263-A508-4227-9C86-D84C7A161946}" dt="2022-12-11T17:33:36.113" v="1682"/>
          <ac:spMkLst>
            <pc:docMk/>
            <pc:sldMk cId="2734521141" sldId="269"/>
            <ac:spMk id="6" creationId="{2D5C57C9-BF3D-435F-7F02-DFA8ECF418C1}"/>
          </ac:spMkLst>
        </pc:spChg>
        <pc:spChg chg="mod">
          <ac:chgData name="Edoardo Passarino" userId="07fba810-4bbe-430b-bfe8-f8d54a9e1a4c" providerId="ADAL" clId="{C63D7263-A508-4227-9C86-D84C7A161946}" dt="2022-12-12T13:20:43.578" v="1961" actId="207"/>
          <ac:spMkLst>
            <pc:docMk/>
            <pc:sldMk cId="2734521141" sldId="269"/>
            <ac:spMk id="7" creationId="{83B01CC1-B517-EBDF-6216-C284867DE4F7}"/>
          </ac:spMkLst>
        </pc:spChg>
        <pc:spChg chg="mod">
          <ac:chgData name="Edoardo Passarino" userId="07fba810-4bbe-430b-bfe8-f8d54a9e1a4c" providerId="ADAL" clId="{C63D7263-A508-4227-9C86-D84C7A161946}" dt="2022-12-11T17:40:23.386" v="1883" actId="207"/>
          <ac:spMkLst>
            <pc:docMk/>
            <pc:sldMk cId="2734521141" sldId="269"/>
            <ac:spMk id="8" creationId="{385C79EF-D4E4-35B5-3DD5-A138531D38C2}"/>
          </ac:spMkLst>
        </pc:spChg>
        <pc:spChg chg="mod">
          <ac:chgData name="Edoardo Passarino" userId="07fba810-4bbe-430b-bfe8-f8d54a9e1a4c" providerId="ADAL" clId="{C63D7263-A508-4227-9C86-D84C7A161946}" dt="2022-12-11T17:40:26.984" v="1884" actId="207"/>
          <ac:spMkLst>
            <pc:docMk/>
            <pc:sldMk cId="2734521141" sldId="269"/>
            <ac:spMk id="9" creationId="{08159D01-1D07-2C9F-3195-E1335379BF54}"/>
          </ac:spMkLst>
        </pc:spChg>
        <pc:spChg chg="mod">
          <ac:chgData name="Edoardo Passarino" userId="07fba810-4bbe-430b-bfe8-f8d54a9e1a4c" providerId="ADAL" clId="{C63D7263-A508-4227-9C86-D84C7A161946}" dt="2022-12-11T17:40:31.144" v="1886" actId="207"/>
          <ac:spMkLst>
            <pc:docMk/>
            <pc:sldMk cId="2734521141" sldId="269"/>
            <ac:spMk id="10" creationId="{AAA0811D-71CA-2635-7297-1A1FDD8E35ED}"/>
          </ac:spMkLst>
        </pc:spChg>
        <pc:spChg chg="mod">
          <ac:chgData name="Edoardo Passarino" userId="07fba810-4bbe-430b-bfe8-f8d54a9e1a4c" providerId="ADAL" clId="{C63D7263-A508-4227-9C86-D84C7A161946}" dt="2022-12-11T17:40:42.254" v="1888" actId="207"/>
          <ac:spMkLst>
            <pc:docMk/>
            <pc:sldMk cId="2734521141" sldId="269"/>
            <ac:spMk id="11" creationId="{39B5660E-4411-9292-D8CA-94BA65E11450}"/>
          </ac:spMkLst>
        </pc:spChg>
        <pc:spChg chg="mod">
          <ac:chgData name="Edoardo Passarino" userId="07fba810-4bbe-430b-bfe8-f8d54a9e1a4c" providerId="ADAL" clId="{C63D7263-A508-4227-9C86-D84C7A161946}" dt="2022-12-11T17:40:35.303" v="1887" actId="207"/>
          <ac:spMkLst>
            <pc:docMk/>
            <pc:sldMk cId="2734521141" sldId="269"/>
            <ac:spMk id="12" creationId="{71358CFD-5BB9-FCC2-34A8-4FCBFF65BE61}"/>
          </ac:spMkLst>
        </pc:spChg>
        <pc:graphicFrameChg chg="mod modGraphic">
          <ac:chgData name="Edoardo Passarino" userId="07fba810-4bbe-430b-bfe8-f8d54a9e1a4c" providerId="ADAL" clId="{C63D7263-A508-4227-9C86-D84C7A161946}" dt="2022-12-11T17:41:59.732" v="1924"/>
          <ac:graphicFrameMkLst>
            <pc:docMk/>
            <pc:sldMk cId="2734521141" sldId="269"/>
            <ac:graphicFrameMk id="5" creationId="{D888C61B-7120-6281-02E9-D528E4DC19C7}"/>
          </ac:graphicFrameMkLst>
        </pc:graphicFrameChg>
      </pc:sldChg>
      <pc:sldMasterChg chg="del delSldLayout">
        <pc:chgData name="Edoardo Passarino" userId="07fba810-4bbe-430b-bfe8-f8d54a9e1a4c" providerId="ADAL" clId="{C63D7263-A508-4227-9C86-D84C7A161946}" dt="2022-12-11T14:55:03.202" v="7" actId="26606"/>
        <pc:sldMasterMkLst>
          <pc:docMk/>
          <pc:sldMasterMk cId="2952249128" sldId="2147483712"/>
        </pc:sldMasterMkLst>
        <pc:sldLayoutChg chg="del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52249128" sldId="2147483712"/>
            <pc:sldLayoutMk cId="3264393234" sldId="2147483701"/>
          </pc:sldLayoutMkLst>
        </pc:sldLayoutChg>
        <pc:sldLayoutChg chg="del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52249128" sldId="2147483712"/>
            <pc:sldLayoutMk cId="2530473953" sldId="2147483702"/>
          </pc:sldLayoutMkLst>
        </pc:sldLayoutChg>
        <pc:sldLayoutChg chg="del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52249128" sldId="2147483712"/>
            <pc:sldLayoutMk cId="2606419940" sldId="2147483703"/>
          </pc:sldLayoutMkLst>
        </pc:sldLayoutChg>
        <pc:sldLayoutChg chg="del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52249128" sldId="2147483712"/>
            <pc:sldLayoutMk cId="2069368232" sldId="2147483704"/>
          </pc:sldLayoutMkLst>
        </pc:sldLayoutChg>
        <pc:sldLayoutChg chg="del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52249128" sldId="2147483712"/>
            <pc:sldLayoutMk cId="4070310156" sldId="2147483705"/>
          </pc:sldLayoutMkLst>
        </pc:sldLayoutChg>
        <pc:sldLayoutChg chg="del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52249128" sldId="2147483712"/>
            <pc:sldLayoutMk cId="2055427753" sldId="2147483706"/>
          </pc:sldLayoutMkLst>
        </pc:sldLayoutChg>
        <pc:sldLayoutChg chg="del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52249128" sldId="2147483712"/>
            <pc:sldLayoutMk cId="68326332" sldId="2147483707"/>
          </pc:sldLayoutMkLst>
        </pc:sldLayoutChg>
        <pc:sldLayoutChg chg="del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52249128" sldId="2147483712"/>
            <pc:sldLayoutMk cId="52938521" sldId="2147483708"/>
          </pc:sldLayoutMkLst>
        </pc:sldLayoutChg>
        <pc:sldLayoutChg chg="del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52249128" sldId="2147483712"/>
            <pc:sldLayoutMk cId="3872602566" sldId="2147483709"/>
          </pc:sldLayoutMkLst>
        </pc:sldLayoutChg>
        <pc:sldLayoutChg chg="del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52249128" sldId="2147483712"/>
            <pc:sldLayoutMk cId="3155305321" sldId="2147483710"/>
          </pc:sldLayoutMkLst>
        </pc:sldLayoutChg>
        <pc:sldLayoutChg chg="del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52249128" sldId="2147483712"/>
            <pc:sldLayoutMk cId="2114894761" sldId="2147483711"/>
          </pc:sldLayoutMkLst>
        </pc:sldLayoutChg>
      </pc:sldMasterChg>
      <pc:sldMasterChg chg="add addSldLayout">
        <pc:chgData name="Edoardo Passarino" userId="07fba810-4bbe-430b-bfe8-f8d54a9e1a4c" providerId="ADAL" clId="{C63D7263-A508-4227-9C86-D84C7A161946}" dt="2022-12-11T14:55:03.202" v="7" actId="26606"/>
        <pc:sldMasterMkLst>
          <pc:docMk/>
          <pc:sldMasterMk cId="2916249318" sldId="2147483749"/>
        </pc:sldMasterMkLst>
        <pc:sldLayoutChg chg="add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16249318" sldId="2147483749"/>
            <pc:sldLayoutMk cId="569516173" sldId="2147483738"/>
          </pc:sldLayoutMkLst>
        </pc:sldLayoutChg>
        <pc:sldLayoutChg chg="add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16249318" sldId="2147483749"/>
            <pc:sldLayoutMk cId="465719473" sldId="2147483739"/>
          </pc:sldLayoutMkLst>
        </pc:sldLayoutChg>
        <pc:sldLayoutChg chg="add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16249318" sldId="2147483749"/>
            <pc:sldLayoutMk cId="36433766" sldId="2147483740"/>
          </pc:sldLayoutMkLst>
        </pc:sldLayoutChg>
        <pc:sldLayoutChg chg="add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16249318" sldId="2147483749"/>
            <pc:sldLayoutMk cId="3280317812" sldId="2147483741"/>
          </pc:sldLayoutMkLst>
        </pc:sldLayoutChg>
        <pc:sldLayoutChg chg="add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16249318" sldId="2147483749"/>
            <pc:sldLayoutMk cId="2360330803" sldId="2147483742"/>
          </pc:sldLayoutMkLst>
        </pc:sldLayoutChg>
        <pc:sldLayoutChg chg="add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16249318" sldId="2147483749"/>
            <pc:sldLayoutMk cId="1985005962" sldId="2147483743"/>
          </pc:sldLayoutMkLst>
        </pc:sldLayoutChg>
        <pc:sldLayoutChg chg="add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16249318" sldId="2147483749"/>
            <pc:sldLayoutMk cId="1645890479" sldId="2147483744"/>
          </pc:sldLayoutMkLst>
        </pc:sldLayoutChg>
        <pc:sldLayoutChg chg="add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16249318" sldId="2147483749"/>
            <pc:sldLayoutMk cId="3797689778" sldId="2147483745"/>
          </pc:sldLayoutMkLst>
        </pc:sldLayoutChg>
        <pc:sldLayoutChg chg="add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16249318" sldId="2147483749"/>
            <pc:sldLayoutMk cId="234315396" sldId="2147483746"/>
          </pc:sldLayoutMkLst>
        </pc:sldLayoutChg>
        <pc:sldLayoutChg chg="add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16249318" sldId="2147483749"/>
            <pc:sldLayoutMk cId="2797571789" sldId="2147483747"/>
          </pc:sldLayoutMkLst>
        </pc:sldLayoutChg>
        <pc:sldLayoutChg chg="add">
          <pc:chgData name="Edoardo Passarino" userId="07fba810-4bbe-430b-bfe8-f8d54a9e1a4c" providerId="ADAL" clId="{C63D7263-A508-4227-9C86-D84C7A161946}" dt="2022-12-11T14:55:03.202" v="7" actId="26606"/>
          <pc:sldLayoutMkLst>
            <pc:docMk/>
            <pc:sldMasterMk cId="2916249318" sldId="2147483749"/>
            <pc:sldLayoutMk cId="2689571374" sldId="2147483748"/>
          </pc:sldLayoutMkLst>
        </pc:sldLayoutChg>
      </pc:sldMasterChg>
    </pc:docChg>
  </pc:docChgLst>
  <pc:docChgLst>
    <pc:chgData name="Edoardo Passarino" userId="S::edoardo.passarino@itstechtalentfactory.it::07fba810-4bbe-430b-bfe8-f8d54a9e1a4c" providerId="AD" clId="Web-{F5A70C3D-A4F9-492C-9B26-5F6BF2159C4F}"/>
    <pc:docChg chg="modSld">
      <pc:chgData name="Edoardo Passarino" userId="S::edoardo.passarino@itstechtalentfactory.it::07fba810-4bbe-430b-bfe8-f8d54a9e1a4c" providerId="AD" clId="Web-{F5A70C3D-A4F9-492C-9B26-5F6BF2159C4F}" dt="2022-12-12T13:04:18.320" v="13" actId="20577"/>
      <pc:docMkLst>
        <pc:docMk/>
      </pc:docMkLst>
      <pc:sldChg chg="modSp">
        <pc:chgData name="Edoardo Passarino" userId="S::edoardo.passarino@itstechtalentfactory.it::07fba810-4bbe-430b-bfe8-f8d54a9e1a4c" providerId="AD" clId="Web-{F5A70C3D-A4F9-492C-9B26-5F6BF2159C4F}" dt="2022-12-12T13:04:18.320" v="13" actId="20577"/>
        <pc:sldMkLst>
          <pc:docMk/>
          <pc:sldMk cId="1511362492" sldId="257"/>
        </pc:sldMkLst>
        <pc:spChg chg="mod">
          <ac:chgData name="Edoardo Passarino" userId="S::edoardo.passarino@itstechtalentfactory.it::07fba810-4bbe-430b-bfe8-f8d54a9e1a4c" providerId="AD" clId="Web-{F5A70C3D-A4F9-492C-9B26-5F6BF2159C4F}" dt="2022-12-12T13:04:18.320" v="13" actId="20577"/>
          <ac:spMkLst>
            <pc:docMk/>
            <pc:sldMk cId="1511362492" sldId="257"/>
            <ac:spMk id="3" creationId="{03804A59-0C9F-36FA-5259-EC5D6FD4DFAB}"/>
          </ac:spMkLst>
        </pc:spChg>
      </pc:sldChg>
    </pc:docChg>
  </pc:docChgLst>
  <pc:docChgLst>
    <pc:chgData name="Mattia Micheli" userId="9230a64d-4596-4adf-a715-5ed28f577a01" providerId="ADAL" clId="{7028311B-C411-4A5B-978F-CDAEBBA96ABB}"/>
    <pc:docChg chg="undo custSel addSld delSld modSld addMainMaster delMainMaster">
      <pc:chgData name="Mattia Micheli" userId="9230a64d-4596-4adf-a715-5ed28f577a01" providerId="ADAL" clId="{7028311B-C411-4A5B-978F-CDAEBBA96ABB}" dt="2022-12-11T15:26:21.043" v="179" actId="27636"/>
      <pc:docMkLst>
        <pc:docMk/>
      </pc:docMkLst>
      <pc:sldChg chg="addSp delSp modSp mod setBg modClrScheme delDesignElem chgLayout">
        <pc:chgData name="Mattia Micheli" userId="9230a64d-4596-4adf-a715-5ed28f577a01" providerId="ADAL" clId="{7028311B-C411-4A5B-978F-CDAEBBA96ABB}" dt="2022-12-11T15:15:03.126" v="110" actId="2711"/>
        <pc:sldMkLst>
          <pc:docMk/>
          <pc:sldMk cId="322803886" sldId="256"/>
        </pc:sldMkLst>
        <pc:spChg chg="del">
          <ac:chgData name="Mattia Micheli" userId="9230a64d-4596-4adf-a715-5ed28f577a01" providerId="ADAL" clId="{7028311B-C411-4A5B-978F-CDAEBBA96ABB}" dt="2022-12-11T14:53:16.833" v="0" actId="478"/>
          <ac:spMkLst>
            <pc:docMk/>
            <pc:sldMk cId="322803886" sldId="256"/>
            <ac:spMk id="2" creationId="{34CF7589-775F-D292-AA4E-6EAFD6EF1562}"/>
          </ac:spMkLst>
        </pc:spChg>
        <pc:spChg chg="mod ord">
          <ac:chgData name="Mattia Micheli" userId="9230a64d-4596-4adf-a715-5ed28f577a01" providerId="ADAL" clId="{7028311B-C411-4A5B-978F-CDAEBBA96ABB}" dt="2022-12-11T15:15:03.126" v="110" actId="2711"/>
          <ac:spMkLst>
            <pc:docMk/>
            <pc:sldMk cId="322803886" sldId="256"/>
            <ac:spMk id="3" creationId="{2F1093C1-E10B-213C-5A37-AE8056C1BB6E}"/>
          </ac:spMkLst>
        </pc:spChg>
        <pc:spChg chg="add del">
          <ac:chgData name="Mattia Micheli" userId="9230a64d-4596-4adf-a715-5ed28f577a01" providerId="ADAL" clId="{7028311B-C411-4A5B-978F-CDAEBBA96ABB}" dt="2022-12-11T14:54:31.923" v="2" actId="26606"/>
          <ac:spMkLst>
            <pc:docMk/>
            <pc:sldMk cId="322803886" sldId="256"/>
            <ac:spMk id="13" creationId="{55B419A7-F817-4767-8CCB-FB0E189C4ACD}"/>
          </ac:spMkLst>
        </pc:spChg>
        <pc:spChg chg="add del">
          <ac:chgData name="Mattia Micheli" userId="9230a64d-4596-4adf-a715-5ed28f577a01" providerId="ADAL" clId="{7028311B-C411-4A5B-978F-CDAEBBA96ABB}" dt="2022-12-11T14:54:31.923" v="2" actId="26606"/>
          <ac:spMkLst>
            <pc:docMk/>
            <pc:sldMk cId="322803886" sldId="256"/>
            <ac:spMk id="17" creationId="{ADA271CD-3011-4A05-B4A3-80F1794684F2}"/>
          </ac:spMkLst>
        </pc:spChg>
        <pc:spChg chg="add del">
          <ac:chgData name="Mattia Micheli" userId="9230a64d-4596-4adf-a715-5ed28f577a01" providerId="ADAL" clId="{7028311B-C411-4A5B-978F-CDAEBBA96ABB}" dt="2022-12-11T14:54:39.629" v="4" actId="26606"/>
          <ac:spMkLst>
            <pc:docMk/>
            <pc:sldMk cId="322803886" sldId="256"/>
            <ac:spMk id="19" creationId="{03C2051E-A88D-48E5-BACF-AAED17892722}"/>
          </ac:spMkLst>
        </pc:spChg>
        <pc:spChg chg="add del">
          <ac:chgData name="Mattia Micheli" userId="9230a64d-4596-4adf-a715-5ed28f577a01" providerId="ADAL" clId="{7028311B-C411-4A5B-978F-CDAEBBA96ABB}" dt="2022-12-11T14:54:39.629" v="4" actId="26606"/>
          <ac:spMkLst>
            <pc:docMk/>
            <pc:sldMk cId="322803886" sldId="256"/>
            <ac:spMk id="20" creationId="{362D44EE-C852-4460-B8B5-C4F2BC20510C}"/>
          </ac:spMkLst>
        </pc:spChg>
        <pc:spChg chg="add del">
          <ac:chgData name="Mattia Micheli" userId="9230a64d-4596-4adf-a715-5ed28f577a01" providerId="ADAL" clId="{7028311B-C411-4A5B-978F-CDAEBBA96ABB}" dt="2022-12-11T14:54:39.629" v="4" actId="26606"/>
          <ac:spMkLst>
            <pc:docMk/>
            <pc:sldMk cId="322803886" sldId="256"/>
            <ac:spMk id="21" creationId="{7821A508-2985-4905-874A-527429BAABFA}"/>
          </ac:spMkLst>
        </pc:spChg>
        <pc:spChg chg="add del">
          <ac:chgData name="Mattia Micheli" userId="9230a64d-4596-4adf-a715-5ed28f577a01" providerId="ADAL" clId="{7028311B-C411-4A5B-978F-CDAEBBA96ABB}" dt="2022-12-11T14:54:39.629" v="4" actId="26606"/>
          <ac:spMkLst>
            <pc:docMk/>
            <pc:sldMk cId="322803886" sldId="256"/>
            <ac:spMk id="22" creationId="{658970D8-8D1D-4B5C-894B-E871CC86543D}"/>
          </ac:spMkLst>
        </pc:spChg>
        <pc:spChg chg="add del">
          <ac:chgData name="Mattia Micheli" userId="9230a64d-4596-4adf-a715-5ed28f577a01" providerId="ADAL" clId="{7028311B-C411-4A5B-978F-CDAEBBA96ABB}" dt="2022-12-11T14:54:39.629" v="4" actId="26606"/>
          <ac:spMkLst>
            <pc:docMk/>
            <pc:sldMk cId="322803886" sldId="256"/>
            <ac:spMk id="23" creationId="{D2929CB1-0E3C-4B2D-ADC5-0154FB33BA44}"/>
          </ac:spMkLst>
        </pc:spChg>
        <pc:spChg chg="add del">
          <ac:chgData name="Mattia Micheli" userId="9230a64d-4596-4adf-a715-5ed28f577a01" providerId="ADAL" clId="{7028311B-C411-4A5B-978F-CDAEBBA96ABB}" dt="2022-12-11T14:54:39.629" v="4" actId="26606"/>
          <ac:spMkLst>
            <pc:docMk/>
            <pc:sldMk cId="322803886" sldId="256"/>
            <ac:spMk id="24" creationId="{F227E5B6-9132-43CA-B503-37A18562ADF2}"/>
          </ac:spMkLst>
        </pc:spChg>
        <pc:spChg chg="add del">
          <ac:chgData name="Mattia Micheli" userId="9230a64d-4596-4adf-a715-5ed28f577a01" providerId="ADAL" clId="{7028311B-C411-4A5B-978F-CDAEBBA96ABB}" dt="2022-12-11T14:54:39.629" v="4" actId="26606"/>
          <ac:spMkLst>
            <pc:docMk/>
            <pc:sldMk cId="322803886" sldId="256"/>
            <ac:spMk id="25" creationId="{5F2F0C84-BE8C-4DC2-A6D3-30349A801D5C}"/>
          </ac:spMkLst>
        </pc:spChg>
        <pc:spChg chg="add">
          <ac:chgData name="Mattia Micheli" userId="9230a64d-4596-4adf-a715-5ed28f577a01" providerId="ADAL" clId="{7028311B-C411-4A5B-978F-CDAEBBA96ABB}" dt="2022-12-11T14:54:39.669" v="5" actId="26606"/>
          <ac:spMkLst>
            <pc:docMk/>
            <pc:sldMk cId="322803886" sldId="256"/>
            <ac:spMk id="27" creationId="{7A18C9FB-EC4C-4DAE-8F7D-C6E5AF607958}"/>
          </ac:spMkLst>
        </pc:spChg>
        <pc:spChg chg="add">
          <ac:chgData name="Mattia Micheli" userId="9230a64d-4596-4adf-a715-5ed28f577a01" providerId="ADAL" clId="{7028311B-C411-4A5B-978F-CDAEBBA96ABB}" dt="2022-12-11T14:54:39.669" v="5" actId="26606"/>
          <ac:spMkLst>
            <pc:docMk/>
            <pc:sldMk cId="322803886" sldId="256"/>
            <ac:spMk id="28" creationId="{CBD8B1E7-EF0A-4118-A804-D7F559784B00}"/>
          </ac:spMkLst>
        </pc:spChg>
        <pc:spChg chg="add">
          <ac:chgData name="Mattia Micheli" userId="9230a64d-4596-4adf-a715-5ed28f577a01" providerId="ADAL" clId="{7028311B-C411-4A5B-978F-CDAEBBA96ABB}" dt="2022-12-11T14:54:39.669" v="5" actId="26606"/>
          <ac:spMkLst>
            <pc:docMk/>
            <pc:sldMk cId="322803886" sldId="256"/>
            <ac:spMk id="29" creationId="{3B2B1500-BB55-471C-8A9E-67288297ECE1}"/>
          </ac:spMkLst>
        </pc:spChg>
        <pc:spChg chg="add">
          <ac:chgData name="Mattia Micheli" userId="9230a64d-4596-4adf-a715-5ed28f577a01" providerId="ADAL" clId="{7028311B-C411-4A5B-978F-CDAEBBA96ABB}" dt="2022-12-11T14:54:39.669" v="5" actId="26606"/>
          <ac:spMkLst>
            <pc:docMk/>
            <pc:sldMk cId="322803886" sldId="256"/>
            <ac:spMk id="30" creationId="{3045E22C-A99D-41BB-AF14-EF1B1E745A70}"/>
          </ac:spMkLst>
        </pc:spChg>
        <pc:spChg chg="add del">
          <ac:chgData name="Mattia Micheli" userId="9230a64d-4596-4adf-a715-5ed28f577a01" providerId="ADAL" clId="{7028311B-C411-4A5B-978F-CDAEBBA96ABB}" dt="2022-12-11T14:59:59.912" v="31"/>
          <ac:spMkLst>
            <pc:docMk/>
            <pc:sldMk cId="322803886" sldId="256"/>
            <ac:spMk id="35" creationId="{1DB043B4-68C6-45B9-82AC-A5800EADB8DB}"/>
          </ac:spMkLst>
        </pc:spChg>
        <pc:spChg chg="add del">
          <ac:chgData name="Mattia Micheli" userId="9230a64d-4596-4adf-a715-5ed28f577a01" providerId="ADAL" clId="{7028311B-C411-4A5B-978F-CDAEBBA96ABB}" dt="2022-12-11T14:59:59.912" v="31"/>
          <ac:spMkLst>
            <pc:docMk/>
            <pc:sldMk cId="322803886" sldId="256"/>
            <ac:spMk id="37" creationId="{61B0F92C-925A-4D2E-839E-EB381378C315}"/>
          </ac:spMkLst>
        </pc:spChg>
        <pc:picChg chg="mod">
          <ac:chgData name="Mattia Micheli" userId="9230a64d-4596-4adf-a715-5ed28f577a01" providerId="ADAL" clId="{7028311B-C411-4A5B-978F-CDAEBBA96ABB}" dt="2022-12-11T15:00:27.102" v="35" actId="1076"/>
          <ac:picMkLst>
            <pc:docMk/>
            <pc:sldMk cId="322803886" sldId="256"/>
            <ac:picMk id="8" creationId="{12901770-D8C6-5CD5-F32A-A520A35A2431}"/>
          </ac:picMkLst>
        </pc:picChg>
        <pc:cxnChg chg="add del">
          <ac:chgData name="Mattia Micheli" userId="9230a64d-4596-4adf-a715-5ed28f577a01" providerId="ADAL" clId="{7028311B-C411-4A5B-978F-CDAEBBA96ABB}" dt="2022-12-11T14:54:31.923" v="2" actId="26606"/>
          <ac:cxnSpMkLst>
            <pc:docMk/>
            <pc:sldMk cId="322803886" sldId="256"/>
            <ac:cxnSpMk id="15" creationId="{0552FC00-E6D3-45AF-BE3D-0368141142EE}"/>
          </ac:cxnSpMkLst>
        </pc:cxnChg>
      </pc:sldChg>
      <pc:sldChg chg="addSp delSp modSp new mod setClrOvrMap">
        <pc:chgData name="Mattia Micheli" userId="9230a64d-4596-4adf-a715-5ed28f577a01" providerId="ADAL" clId="{7028311B-C411-4A5B-978F-CDAEBBA96ABB}" dt="2022-12-11T15:20:17.710" v="121" actId="255"/>
        <pc:sldMkLst>
          <pc:docMk/>
          <pc:sldMk cId="1511362492" sldId="257"/>
        </pc:sldMkLst>
        <pc:spChg chg="mod">
          <ac:chgData name="Mattia Micheli" userId="9230a64d-4596-4adf-a715-5ed28f577a01" providerId="ADAL" clId="{7028311B-C411-4A5B-978F-CDAEBBA96ABB}" dt="2022-12-11T15:06:01.253" v="51" actId="26606"/>
          <ac:spMkLst>
            <pc:docMk/>
            <pc:sldMk cId="1511362492" sldId="257"/>
            <ac:spMk id="2" creationId="{82FC2FD5-9BA6-5EFF-9882-258E1386273C}"/>
          </ac:spMkLst>
        </pc:spChg>
        <pc:spChg chg="add del mod">
          <ac:chgData name="Mattia Micheli" userId="9230a64d-4596-4adf-a715-5ed28f577a01" providerId="ADAL" clId="{7028311B-C411-4A5B-978F-CDAEBBA96ABB}" dt="2022-12-11T15:15:39.515" v="114" actId="115"/>
          <ac:spMkLst>
            <pc:docMk/>
            <pc:sldMk cId="1511362492" sldId="257"/>
            <ac:spMk id="3" creationId="{03804A59-0C9F-36FA-5259-EC5D6FD4DFAB}"/>
          </ac:spMkLst>
        </pc:spChg>
        <pc:spChg chg="add mod">
          <ac:chgData name="Mattia Micheli" userId="9230a64d-4596-4adf-a715-5ed28f577a01" providerId="ADAL" clId="{7028311B-C411-4A5B-978F-CDAEBBA96ABB}" dt="2022-12-11T15:20:17.710" v="121" actId="255"/>
          <ac:spMkLst>
            <pc:docMk/>
            <pc:sldMk cId="1511362492" sldId="257"/>
            <ac:spMk id="5" creationId="{7A5E8BC5-077D-F1D2-B9C0-CC3D4310A478}"/>
          </ac:spMkLst>
        </pc:spChg>
        <pc:spChg chg="add del mod">
          <ac:chgData name="Mattia Micheli" userId="9230a64d-4596-4adf-a715-5ed28f577a01" providerId="ADAL" clId="{7028311B-C411-4A5B-978F-CDAEBBA96ABB}" dt="2022-12-11T15:07:56.876" v="75"/>
          <ac:spMkLst>
            <pc:docMk/>
            <pc:sldMk cId="1511362492" sldId="257"/>
            <ac:spMk id="6" creationId="{064E5E05-A0D8-D1E6-B00A-6839569299FE}"/>
          </ac:spMkLst>
        </pc:spChg>
        <pc:spChg chg="add mod">
          <ac:chgData name="Mattia Micheli" userId="9230a64d-4596-4adf-a715-5ed28f577a01" providerId="ADAL" clId="{7028311B-C411-4A5B-978F-CDAEBBA96ABB}" dt="2022-12-11T15:15:28.685" v="112" actId="115"/>
          <ac:spMkLst>
            <pc:docMk/>
            <pc:sldMk cId="1511362492" sldId="257"/>
            <ac:spMk id="7" creationId="{434390F7-1CB8-56C4-493B-901290065724}"/>
          </ac:spMkLst>
        </pc:spChg>
        <pc:spChg chg="add del">
          <ac:chgData name="Mattia Micheli" userId="9230a64d-4596-4adf-a715-5ed28f577a01" providerId="ADAL" clId="{7028311B-C411-4A5B-978F-CDAEBBA96ABB}" dt="2022-12-11T15:03:24.190" v="42" actId="26606"/>
          <ac:spMkLst>
            <pc:docMk/>
            <pc:sldMk cId="1511362492" sldId="257"/>
            <ac:spMk id="8" creationId="{2AEFFFF2-9EB4-4B6C-B9F8-2BA3EF89A21C}"/>
          </ac:spMkLst>
        </pc:spChg>
        <pc:spChg chg="add mod">
          <ac:chgData name="Mattia Micheli" userId="9230a64d-4596-4adf-a715-5ed28f577a01" providerId="ADAL" clId="{7028311B-C411-4A5B-978F-CDAEBBA96ABB}" dt="2022-12-11T15:15:32.579" v="113" actId="115"/>
          <ac:spMkLst>
            <pc:docMk/>
            <pc:sldMk cId="1511362492" sldId="257"/>
            <ac:spMk id="9" creationId="{F2DBCC72-B772-C35D-DADC-CA5121A6CCA5}"/>
          </ac:spMkLst>
        </pc:spChg>
        <pc:spChg chg="add del">
          <ac:chgData name="Mattia Micheli" userId="9230a64d-4596-4adf-a715-5ed28f577a01" providerId="ADAL" clId="{7028311B-C411-4A5B-978F-CDAEBBA96ABB}" dt="2022-12-11T15:03:24.190" v="42" actId="26606"/>
          <ac:spMkLst>
            <pc:docMk/>
            <pc:sldMk cId="1511362492" sldId="257"/>
            <ac:spMk id="10" creationId="{0D65299F-028F-4AFC-B46A-8DB33E20FE4A}"/>
          </ac:spMkLst>
        </pc:spChg>
        <pc:spChg chg="add del">
          <ac:chgData name="Mattia Micheli" userId="9230a64d-4596-4adf-a715-5ed28f577a01" providerId="ADAL" clId="{7028311B-C411-4A5B-978F-CDAEBBA96ABB}" dt="2022-12-11T15:03:24.190" v="42" actId="26606"/>
          <ac:spMkLst>
            <pc:docMk/>
            <pc:sldMk cId="1511362492" sldId="257"/>
            <ac:spMk id="12" creationId="{BAC87F6E-526A-49B5-995D-42DB656594C9}"/>
          </ac:spMkLst>
        </pc:spChg>
        <pc:spChg chg="add del">
          <ac:chgData name="Mattia Micheli" userId="9230a64d-4596-4adf-a715-5ed28f577a01" providerId="ADAL" clId="{7028311B-C411-4A5B-978F-CDAEBBA96ABB}" dt="2022-12-11T15:03:24.190" v="42" actId="26606"/>
          <ac:spMkLst>
            <pc:docMk/>
            <pc:sldMk cId="1511362492" sldId="257"/>
            <ac:spMk id="15" creationId="{0AF33C27-9C85-4B30-9AD7-879D48AFE4FF}"/>
          </ac:spMkLst>
        </pc:spChg>
        <pc:spChg chg="add del">
          <ac:chgData name="Mattia Micheli" userId="9230a64d-4596-4adf-a715-5ed28f577a01" providerId="ADAL" clId="{7028311B-C411-4A5B-978F-CDAEBBA96ABB}" dt="2022-12-11T15:03:24.190" v="42" actId="26606"/>
          <ac:spMkLst>
            <pc:docMk/>
            <pc:sldMk cId="1511362492" sldId="257"/>
            <ac:spMk id="16" creationId="{6D5089DD-882D-4413-B8BF-4798BFD84A98}"/>
          </ac:spMkLst>
        </pc:spChg>
        <pc:spChg chg="add del">
          <ac:chgData name="Mattia Micheli" userId="9230a64d-4596-4adf-a715-5ed28f577a01" providerId="ADAL" clId="{7028311B-C411-4A5B-978F-CDAEBBA96ABB}" dt="2022-12-11T15:03:16.235" v="40" actId="26606"/>
          <ac:spMkLst>
            <pc:docMk/>
            <pc:sldMk cId="1511362492" sldId="257"/>
            <ac:spMk id="18" creationId="{4E866FF9-A729-45F0-A163-10E89E871602}"/>
          </ac:spMkLst>
        </pc:spChg>
        <pc:spChg chg="add del">
          <ac:chgData name="Mattia Micheli" userId="9230a64d-4596-4adf-a715-5ed28f577a01" providerId="ADAL" clId="{7028311B-C411-4A5B-978F-CDAEBBA96ABB}" dt="2022-12-11T15:06:01.253" v="51" actId="26606"/>
          <ac:spMkLst>
            <pc:docMk/>
            <pc:sldMk cId="1511362492" sldId="257"/>
            <ac:spMk id="19" creationId="{93F0ADB5-A0B4-4B01-A8C4-FDC34CE22BD4}"/>
          </ac:spMkLst>
        </pc:spChg>
        <pc:spChg chg="add del">
          <ac:chgData name="Mattia Micheli" userId="9230a64d-4596-4adf-a715-5ed28f577a01" providerId="ADAL" clId="{7028311B-C411-4A5B-978F-CDAEBBA96ABB}" dt="2022-12-11T15:03:16.235" v="40" actId="26606"/>
          <ac:spMkLst>
            <pc:docMk/>
            <pc:sldMk cId="1511362492" sldId="257"/>
            <ac:spMk id="20" creationId="{A804366F-2366-4688-98E7-B101C7BC6146}"/>
          </ac:spMkLst>
        </pc:spChg>
        <pc:spChg chg="add del">
          <ac:chgData name="Mattia Micheli" userId="9230a64d-4596-4adf-a715-5ed28f577a01" providerId="ADAL" clId="{7028311B-C411-4A5B-978F-CDAEBBA96ABB}" dt="2022-12-11T15:06:01.253" v="51" actId="26606"/>
          <ac:spMkLst>
            <pc:docMk/>
            <pc:sldMk cId="1511362492" sldId="257"/>
            <ac:spMk id="21" creationId="{AA6D0FDE-0241-4C21-A720-A69475358235}"/>
          </ac:spMkLst>
        </pc:spChg>
        <pc:graphicFrameChg chg="add del">
          <ac:chgData name="Mattia Micheli" userId="9230a64d-4596-4adf-a715-5ed28f577a01" providerId="ADAL" clId="{7028311B-C411-4A5B-978F-CDAEBBA96ABB}" dt="2022-12-11T15:03:16.235" v="40" actId="26606"/>
          <ac:graphicFrameMkLst>
            <pc:docMk/>
            <pc:sldMk cId="1511362492" sldId="257"/>
            <ac:graphicFrameMk id="14" creationId="{33050BD3-3040-062D-03D5-A055D1C7DD1F}"/>
          </ac:graphicFrameMkLst>
        </pc:graphicFrameChg>
        <pc:graphicFrameChg chg="add del">
          <ac:chgData name="Mattia Micheli" userId="9230a64d-4596-4adf-a715-5ed28f577a01" providerId="ADAL" clId="{7028311B-C411-4A5B-978F-CDAEBBA96ABB}" dt="2022-12-11T15:03:24.190" v="42" actId="26606"/>
          <ac:graphicFrameMkLst>
            <pc:docMk/>
            <pc:sldMk cId="1511362492" sldId="257"/>
            <ac:graphicFrameMk id="17" creationId="{9AE0D0F0-2EDF-A43D-C908-1D3F8A72B428}"/>
          </ac:graphicFrameMkLst>
        </pc:graphicFrameChg>
        <pc:graphicFrameChg chg="mod">
          <ac:chgData name="Mattia Micheli" userId="9230a64d-4596-4adf-a715-5ed28f577a01" providerId="ADAL" clId="{7028311B-C411-4A5B-978F-CDAEBBA96ABB}" dt="2022-12-11T15:05:26.770" v="49"/>
          <ac:graphicFrameMkLst>
            <pc:docMk/>
            <pc:sldMk cId="1511362492" sldId="257"/>
            <ac:graphicFrameMk id="22" creationId="{A9F60E50-54B0-F5A4-8F4F-8E8340805BB7}"/>
          </ac:graphicFrameMkLst>
        </pc:graphicFrameChg>
      </pc:sldChg>
      <pc:sldChg chg="addSp delSp modSp new del mod setBg delDesignElem">
        <pc:chgData name="Mattia Micheli" userId="9230a64d-4596-4adf-a715-5ed28f577a01" providerId="ADAL" clId="{7028311B-C411-4A5B-978F-CDAEBBA96ABB}" dt="2022-12-11T14:59:27.486" v="28" actId="2696"/>
        <pc:sldMkLst>
          <pc:docMk/>
          <pc:sldMk cId="3622633156" sldId="257"/>
        </pc:sldMkLst>
        <pc:spChg chg="mod">
          <ac:chgData name="Mattia Micheli" userId="9230a64d-4596-4adf-a715-5ed28f577a01" providerId="ADAL" clId="{7028311B-C411-4A5B-978F-CDAEBBA96ABB}" dt="2022-12-11T14:58:10.299" v="18" actId="26606"/>
          <ac:spMkLst>
            <pc:docMk/>
            <pc:sldMk cId="3622633156" sldId="257"/>
            <ac:spMk id="2" creationId="{A52AB8FD-EC87-10EA-77A2-8221B4EC95BE}"/>
          </ac:spMkLst>
        </pc:spChg>
        <pc:spChg chg="add del">
          <ac:chgData name="Mattia Micheli" userId="9230a64d-4596-4adf-a715-5ed28f577a01" providerId="ADAL" clId="{7028311B-C411-4A5B-978F-CDAEBBA96ABB}" dt="2022-12-11T14:58:10.299" v="18" actId="26606"/>
          <ac:spMkLst>
            <pc:docMk/>
            <pc:sldMk cId="3622633156" sldId="257"/>
            <ac:spMk id="3" creationId="{47804C9D-8448-5015-11EA-2F2115EA0B01}"/>
          </ac:spMkLst>
        </pc:spChg>
        <pc:spChg chg="add del">
          <ac:chgData name="Mattia Micheli" userId="9230a64d-4596-4adf-a715-5ed28f577a01" providerId="ADAL" clId="{7028311B-C411-4A5B-978F-CDAEBBA96ABB}" dt="2022-12-11T14:58:06.633" v="11" actId="26606"/>
          <ac:spMkLst>
            <pc:docMk/>
            <pc:sldMk cId="3622633156" sldId="257"/>
            <ac:spMk id="8" creationId="{82184FF4-7029-4ED7-813A-192E60608764}"/>
          </ac:spMkLst>
        </pc:spChg>
        <pc:spChg chg="add del">
          <ac:chgData name="Mattia Micheli" userId="9230a64d-4596-4adf-a715-5ed28f577a01" providerId="ADAL" clId="{7028311B-C411-4A5B-978F-CDAEBBA96ABB}" dt="2022-12-11T14:58:06.633" v="11" actId="26606"/>
          <ac:spMkLst>
            <pc:docMk/>
            <pc:sldMk cId="3622633156" sldId="257"/>
            <ac:spMk id="10" creationId="{AAA7AB09-557C-41AD-9113-FF9F68FA1035}"/>
          </ac:spMkLst>
        </pc:spChg>
        <pc:spChg chg="add del">
          <ac:chgData name="Mattia Micheli" userId="9230a64d-4596-4adf-a715-5ed28f577a01" providerId="ADAL" clId="{7028311B-C411-4A5B-978F-CDAEBBA96ABB}" dt="2022-12-11T14:58:06.633" v="11" actId="26606"/>
          <ac:spMkLst>
            <pc:docMk/>
            <pc:sldMk cId="3622633156" sldId="257"/>
            <ac:spMk id="12" creationId="{EF99ECAA-1F11-4937-BBA6-51935AB44C9D}"/>
          </ac:spMkLst>
        </pc:spChg>
        <pc:spChg chg="add del">
          <ac:chgData name="Mattia Micheli" userId="9230a64d-4596-4adf-a715-5ed28f577a01" providerId="ADAL" clId="{7028311B-C411-4A5B-978F-CDAEBBA96ABB}" dt="2022-12-11T14:58:10.294" v="17" actId="26606"/>
          <ac:spMkLst>
            <pc:docMk/>
            <pc:sldMk cId="3622633156" sldId="257"/>
            <ac:spMk id="16" creationId="{6B180A47-07F3-45CF-91AB-5F26C83AB7A0}"/>
          </ac:spMkLst>
        </pc:spChg>
        <pc:spChg chg="add del">
          <ac:chgData name="Mattia Micheli" userId="9230a64d-4596-4adf-a715-5ed28f577a01" providerId="ADAL" clId="{7028311B-C411-4A5B-978F-CDAEBBA96ABB}" dt="2022-12-11T14:58:10.294" v="17" actId="26606"/>
          <ac:spMkLst>
            <pc:docMk/>
            <pc:sldMk cId="3622633156" sldId="257"/>
            <ac:spMk id="18" creationId="{7A7405C2-5931-4635-A369-516BE02E3FDF}"/>
          </ac:spMkLst>
        </pc:spChg>
        <pc:spChg chg="add del">
          <ac:chgData name="Mattia Micheli" userId="9230a64d-4596-4adf-a715-5ed28f577a01" providerId="ADAL" clId="{7028311B-C411-4A5B-978F-CDAEBBA96ABB}" dt="2022-12-11T14:58:06.633" v="11" actId="26606"/>
          <ac:spMkLst>
            <pc:docMk/>
            <pc:sldMk cId="3622633156" sldId="257"/>
            <ac:spMk id="20" creationId="{1997061E-3447-40AF-B361-EE5D7E386419}"/>
          </ac:spMkLst>
        </pc:spChg>
        <pc:spChg chg="add del">
          <ac:chgData name="Mattia Micheli" userId="9230a64d-4596-4adf-a715-5ed28f577a01" providerId="ADAL" clId="{7028311B-C411-4A5B-978F-CDAEBBA96ABB}" dt="2022-12-11T14:58:06.633" v="11" actId="26606"/>
          <ac:spMkLst>
            <pc:docMk/>
            <pc:sldMk cId="3622633156" sldId="257"/>
            <ac:spMk id="27" creationId="{9659A3D4-9896-4F11-9112-6C5E0390CEF0}"/>
          </ac:spMkLst>
        </pc:spChg>
        <pc:spChg chg="add del">
          <ac:chgData name="Mattia Micheli" userId="9230a64d-4596-4adf-a715-5ed28f577a01" providerId="ADAL" clId="{7028311B-C411-4A5B-978F-CDAEBBA96ABB}" dt="2022-12-11T14:58:08.069" v="13" actId="26606"/>
          <ac:spMkLst>
            <pc:docMk/>
            <pc:sldMk cId="3622633156" sldId="257"/>
            <ac:spMk id="35" creationId="{A5931BE0-4B93-4D6C-878E-ACC59D6B4587}"/>
          </ac:spMkLst>
        </pc:spChg>
        <pc:spChg chg="add del">
          <ac:chgData name="Mattia Micheli" userId="9230a64d-4596-4adf-a715-5ed28f577a01" providerId="ADAL" clId="{7028311B-C411-4A5B-978F-CDAEBBA96ABB}" dt="2022-12-11T14:58:08.069" v="13" actId="26606"/>
          <ac:spMkLst>
            <pc:docMk/>
            <pc:sldMk cId="3622633156" sldId="257"/>
            <ac:spMk id="36" creationId="{504E6BD3-B518-46A4-9CC0-30D09555230F}"/>
          </ac:spMkLst>
        </pc:spChg>
        <pc:spChg chg="add del">
          <ac:chgData name="Mattia Micheli" userId="9230a64d-4596-4adf-a715-5ed28f577a01" providerId="ADAL" clId="{7028311B-C411-4A5B-978F-CDAEBBA96ABB}" dt="2022-12-11T14:58:08.069" v="13" actId="26606"/>
          <ac:spMkLst>
            <pc:docMk/>
            <pc:sldMk cId="3622633156" sldId="257"/>
            <ac:spMk id="39" creationId="{A0DAEA90-11E9-4069-BC2C-6F65C6C1C3E8}"/>
          </ac:spMkLst>
        </pc:spChg>
        <pc:spChg chg="add del">
          <ac:chgData name="Mattia Micheli" userId="9230a64d-4596-4adf-a715-5ed28f577a01" providerId="ADAL" clId="{7028311B-C411-4A5B-978F-CDAEBBA96ABB}" dt="2022-12-11T14:58:08.069" v="13" actId="26606"/>
          <ac:spMkLst>
            <pc:docMk/>
            <pc:sldMk cId="3622633156" sldId="257"/>
            <ac:spMk id="40" creationId="{E0E8189B-747E-48AE-99A9-1BEE68012551}"/>
          </ac:spMkLst>
        </pc:spChg>
        <pc:spChg chg="add del">
          <ac:chgData name="Mattia Micheli" userId="9230a64d-4596-4adf-a715-5ed28f577a01" providerId="ADAL" clId="{7028311B-C411-4A5B-978F-CDAEBBA96ABB}" dt="2022-12-11T14:58:08.069" v="13" actId="26606"/>
          <ac:spMkLst>
            <pc:docMk/>
            <pc:sldMk cId="3622633156" sldId="257"/>
            <ac:spMk id="41" creationId="{47804C9D-8448-5015-11EA-2F2115EA0B01}"/>
          </ac:spMkLst>
        </pc:spChg>
        <pc:spChg chg="add del">
          <ac:chgData name="Mattia Micheli" userId="9230a64d-4596-4adf-a715-5ed28f577a01" providerId="ADAL" clId="{7028311B-C411-4A5B-978F-CDAEBBA96ABB}" dt="2022-12-11T14:58:08.069" v="13" actId="26606"/>
          <ac:spMkLst>
            <pc:docMk/>
            <pc:sldMk cId="3622633156" sldId="257"/>
            <ac:spMk id="42" creationId="{D9DE43D0-73AC-46B4-A39F-E66967A1F9B4}"/>
          </ac:spMkLst>
        </pc:spChg>
        <pc:spChg chg="add del">
          <ac:chgData name="Mattia Micheli" userId="9230a64d-4596-4adf-a715-5ed28f577a01" providerId="ADAL" clId="{7028311B-C411-4A5B-978F-CDAEBBA96ABB}" dt="2022-12-11T14:58:08.069" v="13" actId="26606"/>
          <ac:spMkLst>
            <pc:docMk/>
            <pc:sldMk cId="3622633156" sldId="257"/>
            <ac:spMk id="43" creationId="{803C343E-7EAC-4512-955A-33B1833F2D76}"/>
          </ac:spMkLst>
        </pc:spChg>
        <pc:spChg chg="add del">
          <ac:chgData name="Mattia Micheli" userId="9230a64d-4596-4adf-a715-5ed28f577a01" providerId="ADAL" clId="{7028311B-C411-4A5B-978F-CDAEBBA96ABB}" dt="2022-12-11T14:58:09.112" v="15" actId="26606"/>
          <ac:spMkLst>
            <pc:docMk/>
            <pc:sldMk cId="3622633156" sldId="257"/>
            <ac:spMk id="45" creationId="{A5931BE0-4B93-4D6C-878E-ACC59D6B4587}"/>
          </ac:spMkLst>
        </pc:spChg>
        <pc:spChg chg="add del">
          <ac:chgData name="Mattia Micheli" userId="9230a64d-4596-4adf-a715-5ed28f577a01" providerId="ADAL" clId="{7028311B-C411-4A5B-978F-CDAEBBA96ABB}" dt="2022-12-11T14:58:09.112" v="15" actId="26606"/>
          <ac:spMkLst>
            <pc:docMk/>
            <pc:sldMk cId="3622633156" sldId="257"/>
            <ac:spMk id="46" creationId="{6959C3E7-D59B-44C4-9BBD-3BC2A41A0CB1}"/>
          </ac:spMkLst>
        </pc:spChg>
        <pc:spChg chg="add del">
          <ac:chgData name="Mattia Micheli" userId="9230a64d-4596-4adf-a715-5ed28f577a01" providerId="ADAL" clId="{7028311B-C411-4A5B-978F-CDAEBBA96ABB}" dt="2022-12-11T14:58:09.112" v="15" actId="26606"/>
          <ac:spMkLst>
            <pc:docMk/>
            <pc:sldMk cId="3622633156" sldId="257"/>
            <ac:spMk id="50" creationId="{47804C9D-8448-5015-11EA-2F2115EA0B01}"/>
          </ac:spMkLst>
        </pc:spChg>
        <pc:spChg chg="add del">
          <ac:chgData name="Mattia Micheli" userId="9230a64d-4596-4adf-a715-5ed28f577a01" providerId="ADAL" clId="{7028311B-C411-4A5B-978F-CDAEBBA96ABB}" dt="2022-12-11T14:58:10.294" v="17" actId="26606"/>
          <ac:spMkLst>
            <pc:docMk/>
            <pc:sldMk cId="3622633156" sldId="257"/>
            <ac:spMk id="52" creationId="{A5931BE0-4B93-4D6C-878E-ACC59D6B4587}"/>
          </ac:spMkLst>
        </pc:spChg>
        <pc:spChg chg="add del">
          <ac:chgData name="Mattia Micheli" userId="9230a64d-4596-4adf-a715-5ed28f577a01" providerId="ADAL" clId="{7028311B-C411-4A5B-978F-CDAEBBA96ABB}" dt="2022-12-11T14:58:10.294" v="17" actId="26606"/>
          <ac:spMkLst>
            <pc:docMk/>
            <pc:sldMk cId="3622633156" sldId="257"/>
            <ac:spMk id="53" creationId="{4EC6425F-E8EE-490A-BF3A-601C9A5EFD35}"/>
          </ac:spMkLst>
        </pc:spChg>
        <pc:spChg chg="add del">
          <ac:chgData name="Mattia Micheli" userId="9230a64d-4596-4adf-a715-5ed28f577a01" providerId="ADAL" clId="{7028311B-C411-4A5B-978F-CDAEBBA96ABB}" dt="2022-12-11T14:58:10.294" v="17" actId="26606"/>
          <ac:spMkLst>
            <pc:docMk/>
            <pc:sldMk cId="3622633156" sldId="257"/>
            <ac:spMk id="54" creationId="{C493A507-59A1-4B5A-A52D-933516EEC3CD}"/>
          </ac:spMkLst>
        </pc:spChg>
        <pc:spChg chg="add del">
          <ac:chgData name="Mattia Micheli" userId="9230a64d-4596-4adf-a715-5ed28f577a01" providerId="ADAL" clId="{7028311B-C411-4A5B-978F-CDAEBBA96ABB}" dt="2022-12-11T14:58:10.294" v="17" actId="26606"/>
          <ac:spMkLst>
            <pc:docMk/>
            <pc:sldMk cId="3622633156" sldId="257"/>
            <ac:spMk id="55" creationId="{2EF1810E-C1C8-44A5-ADCF-24B4EAA1DDD9}"/>
          </ac:spMkLst>
        </pc:spChg>
        <pc:spChg chg="add del">
          <ac:chgData name="Mattia Micheli" userId="9230a64d-4596-4adf-a715-5ed28f577a01" providerId="ADAL" clId="{7028311B-C411-4A5B-978F-CDAEBBA96ABB}" dt="2022-12-11T14:58:10.294" v="17" actId="26606"/>
          <ac:spMkLst>
            <pc:docMk/>
            <pc:sldMk cId="3622633156" sldId="257"/>
            <ac:spMk id="56" creationId="{47804C9D-8448-5015-11EA-2F2115EA0B01}"/>
          </ac:spMkLst>
        </pc:spChg>
        <pc:spChg chg="add del">
          <ac:chgData name="Mattia Micheli" userId="9230a64d-4596-4adf-a715-5ed28f577a01" providerId="ADAL" clId="{7028311B-C411-4A5B-978F-CDAEBBA96ABB}" dt="2022-12-11T14:59:07.496" v="26"/>
          <ac:spMkLst>
            <pc:docMk/>
            <pc:sldMk cId="3622633156" sldId="257"/>
            <ac:spMk id="58" creationId="{A5931BE0-4B93-4D6C-878E-ACC59D6B4587}"/>
          </ac:spMkLst>
        </pc:spChg>
        <pc:spChg chg="add">
          <ac:chgData name="Mattia Micheli" userId="9230a64d-4596-4adf-a715-5ed28f577a01" providerId="ADAL" clId="{7028311B-C411-4A5B-978F-CDAEBBA96ABB}" dt="2022-12-11T14:58:10.299" v="18" actId="26606"/>
          <ac:spMkLst>
            <pc:docMk/>
            <pc:sldMk cId="3622633156" sldId="257"/>
            <ac:spMk id="59" creationId="{47804C9D-8448-5015-11EA-2F2115EA0B01}"/>
          </ac:spMkLst>
        </pc:spChg>
        <pc:spChg chg="add del">
          <ac:chgData name="Mattia Micheli" userId="9230a64d-4596-4adf-a715-5ed28f577a01" providerId="ADAL" clId="{7028311B-C411-4A5B-978F-CDAEBBA96ABB}" dt="2022-12-11T14:59:07.496" v="26"/>
          <ac:spMkLst>
            <pc:docMk/>
            <pc:sldMk cId="3622633156" sldId="257"/>
            <ac:spMk id="60" creationId="{D3262674-A504-4C90-BBBB-94D20F92A2B6}"/>
          </ac:spMkLst>
        </pc:spChg>
        <pc:grpChg chg="add del">
          <ac:chgData name="Mattia Micheli" userId="9230a64d-4596-4adf-a715-5ed28f577a01" providerId="ADAL" clId="{7028311B-C411-4A5B-978F-CDAEBBA96ABB}" dt="2022-12-11T14:58:06.633" v="11" actId="26606"/>
          <ac:grpSpMkLst>
            <pc:docMk/>
            <pc:sldMk cId="3622633156" sldId="257"/>
            <ac:grpSpMk id="14" creationId="{79DE9FAB-6BBA-4CFE-B67D-77B47F01ECA4}"/>
          </ac:grpSpMkLst>
        </pc:grpChg>
        <pc:grpChg chg="add del">
          <ac:chgData name="Mattia Micheli" userId="9230a64d-4596-4adf-a715-5ed28f577a01" providerId="ADAL" clId="{7028311B-C411-4A5B-978F-CDAEBBA96ABB}" dt="2022-12-11T14:58:06.633" v="11" actId="26606"/>
          <ac:grpSpMkLst>
            <pc:docMk/>
            <pc:sldMk cId="3622633156" sldId="257"/>
            <ac:grpSpMk id="22" creationId="{29852CF9-0BB2-4896-8B33-ADF9E59B496C}"/>
          </ac:grpSpMkLst>
        </pc:grpChg>
        <pc:grpChg chg="add del">
          <ac:chgData name="Mattia Micheli" userId="9230a64d-4596-4adf-a715-5ed28f577a01" providerId="ADAL" clId="{7028311B-C411-4A5B-978F-CDAEBBA96ABB}" dt="2022-12-11T14:58:06.633" v="11" actId="26606"/>
          <ac:grpSpMkLst>
            <pc:docMk/>
            <pc:sldMk cId="3622633156" sldId="257"/>
            <ac:grpSpMk id="29" creationId="{50D25812-D4C9-48D5-8E64-65C4BB4218AB}"/>
          </ac:grpSpMkLst>
        </pc:grpChg>
        <pc:grpChg chg="add del">
          <ac:chgData name="Mattia Micheli" userId="9230a64d-4596-4adf-a715-5ed28f577a01" providerId="ADAL" clId="{7028311B-C411-4A5B-978F-CDAEBBA96ABB}" dt="2022-12-11T14:58:08.069" v="13" actId="26606"/>
          <ac:grpSpMkLst>
            <pc:docMk/>
            <pc:sldMk cId="3622633156" sldId="257"/>
            <ac:grpSpMk id="37" creationId="{A31FBE92-3FC2-48E4-874B-A5273A042528}"/>
          </ac:grpSpMkLst>
        </pc:grpChg>
        <pc:grpChg chg="add del">
          <ac:chgData name="Mattia Micheli" userId="9230a64d-4596-4adf-a715-5ed28f577a01" providerId="ADAL" clId="{7028311B-C411-4A5B-978F-CDAEBBA96ABB}" dt="2022-12-11T14:58:09.112" v="15" actId="26606"/>
          <ac:grpSpMkLst>
            <pc:docMk/>
            <pc:sldMk cId="3622633156" sldId="257"/>
            <ac:grpSpMk id="47" creationId="{3654876B-FB01-4E58-9C9F-3D510011B13A}"/>
          </ac:grpSpMkLst>
        </pc:grpChg>
      </pc:sldChg>
      <pc:sldChg chg="modSp new del">
        <pc:chgData name="Mattia Micheli" userId="9230a64d-4596-4adf-a715-5ed28f577a01" providerId="ADAL" clId="{7028311B-C411-4A5B-978F-CDAEBBA96ABB}" dt="2022-12-11T14:59:12.233" v="27" actId="2696"/>
        <pc:sldMkLst>
          <pc:docMk/>
          <pc:sldMk cId="1951691171" sldId="258"/>
        </pc:sldMkLst>
        <pc:spChg chg="mod">
          <ac:chgData name="Mattia Micheli" userId="9230a64d-4596-4adf-a715-5ed28f577a01" providerId="ADAL" clId="{7028311B-C411-4A5B-978F-CDAEBBA96ABB}" dt="2022-12-11T14:59:07.496" v="26"/>
          <ac:spMkLst>
            <pc:docMk/>
            <pc:sldMk cId="1951691171" sldId="258"/>
            <ac:spMk id="2" creationId="{9414F842-3975-F9DD-4ADC-46F6CC4B7B55}"/>
          </ac:spMkLst>
        </pc:spChg>
        <pc:spChg chg="mod">
          <ac:chgData name="Mattia Micheli" userId="9230a64d-4596-4adf-a715-5ed28f577a01" providerId="ADAL" clId="{7028311B-C411-4A5B-978F-CDAEBBA96ABB}" dt="2022-12-11T14:59:07.496" v="26"/>
          <ac:spMkLst>
            <pc:docMk/>
            <pc:sldMk cId="1951691171" sldId="258"/>
            <ac:spMk id="3" creationId="{F1170A20-9918-4235-A5A2-5878F7D03E8D}"/>
          </ac:spMkLst>
        </pc:spChg>
      </pc:sldChg>
      <pc:sldChg chg="addSp modSp new mod setBg">
        <pc:chgData name="Mattia Micheli" userId="9230a64d-4596-4adf-a715-5ed28f577a01" providerId="ADAL" clId="{7028311B-C411-4A5B-978F-CDAEBBA96ABB}" dt="2022-12-11T15:24:05.093" v="173" actId="1076"/>
        <pc:sldMkLst>
          <pc:docMk/>
          <pc:sldMk cId="2968549875" sldId="258"/>
        </pc:sldMkLst>
        <pc:spChg chg="mod">
          <ac:chgData name="Mattia Micheli" userId="9230a64d-4596-4adf-a715-5ed28f577a01" providerId="ADAL" clId="{7028311B-C411-4A5B-978F-CDAEBBA96ABB}" dt="2022-12-11T15:02:02.362" v="37" actId="26606"/>
          <ac:spMkLst>
            <pc:docMk/>
            <pc:sldMk cId="2968549875" sldId="258"/>
            <ac:spMk id="2" creationId="{759156BB-8533-863F-0333-FAB761AE1498}"/>
          </ac:spMkLst>
        </pc:spChg>
        <pc:spChg chg="mod">
          <ac:chgData name="Mattia Micheli" userId="9230a64d-4596-4adf-a715-5ed28f577a01" providerId="ADAL" clId="{7028311B-C411-4A5B-978F-CDAEBBA96ABB}" dt="2022-12-11T15:23:55.461" v="171" actId="1076"/>
          <ac:spMkLst>
            <pc:docMk/>
            <pc:sldMk cId="2968549875" sldId="258"/>
            <ac:spMk id="3" creationId="{E93FBDB0-CC3D-C1C3-1789-1E0FD49AE7CC}"/>
          </ac:spMkLst>
        </pc:spChg>
        <pc:spChg chg="add mod">
          <ac:chgData name="Mattia Micheli" userId="9230a64d-4596-4adf-a715-5ed28f577a01" providerId="ADAL" clId="{7028311B-C411-4A5B-978F-CDAEBBA96ABB}" dt="2022-12-11T15:24:05.093" v="173" actId="1076"/>
          <ac:spMkLst>
            <pc:docMk/>
            <pc:sldMk cId="2968549875" sldId="258"/>
            <ac:spMk id="4" creationId="{AC7FC32B-62B7-A001-1860-AE7665281366}"/>
          </ac:spMkLst>
        </pc:spChg>
        <pc:spChg chg="add mod">
          <ac:chgData name="Mattia Micheli" userId="9230a64d-4596-4adf-a715-5ed28f577a01" providerId="ADAL" clId="{7028311B-C411-4A5B-978F-CDAEBBA96ABB}" dt="2022-12-11T15:24:01.309" v="172" actId="1076"/>
          <ac:spMkLst>
            <pc:docMk/>
            <pc:sldMk cId="2968549875" sldId="258"/>
            <ac:spMk id="5" creationId="{642F5C51-21AC-AD8D-4881-9541874EA121}"/>
          </ac:spMkLst>
        </pc:spChg>
        <pc:spChg chg="add">
          <ac:chgData name="Mattia Micheli" userId="9230a64d-4596-4adf-a715-5ed28f577a01" providerId="ADAL" clId="{7028311B-C411-4A5B-978F-CDAEBBA96ABB}" dt="2022-12-11T15:02:02.362" v="37" actId="26606"/>
          <ac:spMkLst>
            <pc:docMk/>
            <pc:sldMk cId="2968549875" sldId="258"/>
            <ac:spMk id="8" creationId="{2AEFFFF2-9EB4-4B6C-B9F8-2BA3EF89A21C}"/>
          </ac:spMkLst>
        </pc:spChg>
        <pc:spChg chg="add">
          <ac:chgData name="Mattia Micheli" userId="9230a64d-4596-4adf-a715-5ed28f577a01" providerId="ADAL" clId="{7028311B-C411-4A5B-978F-CDAEBBA96ABB}" dt="2022-12-11T15:02:02.362" v="37" actId="26606"/>
          <ac:spMkLst>
            <pc:docMk/>
            <pc:sldMk cId="2968549875" sldId="258"/>
            <ac:spMk id="10" creationId="{0D65299F-028F-4AFC-B46A-8DB33E20FE4A}"/>
          </ac:spMkLst>
        </pc:spChg>
        <pc:spChg chg="add">
          <ac:chgData name="Mattia Micheli" userId="9230a64d-4596-4adf-a715-5ed28f577a01" providerId="ADAL" clId="{7028311B-C411-4A5B-978F-CDAEBBA96ABB}" dt="2022-12-11T15:02:02.362" v="37" actId="26606"/>
          <ac:spMkLst>
            <pc:docMk/>
            <pc:sldMk cId="2968549875" sldId="258"/>
            <ac:spMk id="12" creationId="{BAC87F6E-526A-49B5-995D-42DB656594C9}"/>
          </ac:spMkLst>
        </pc:spChg>
      </pc:sldChg>
      <pc:sldChg chg="addSp delSp modSp mod setBg">
        <pc:chgData name="Mattia Micheli" userId="9230a64d-4596-4adf-a715-5ed28f577a01" providerId="ADAL" clId="{7028311B-C411-4A5B-978F-CDAEBBA96ABB}" dt="2022-12-11T15:26:21.043" v="179" actId="27636"/>
        <pc:sldMkLst>
          <pc:docMk/>
          <pc:sldMk cId="69192253" sldId="259"/>
        </pc:sldMkLst>
        <pc:spChg chg="mod ord">
          <ac:chgData name="Mattia Micheli" userId="9230a64d-4596-4adf-a715-5ed28f577a01" providerId="ADAL" clId="{7028311B-C411-4A5B-978F-CDAEBBA96ABB}" dt="2022-12-11T15:26:21.027" v="178" actId="26606"/>
          <ac:spMkLst>
            <pc:docMk/>
            <pc:sldMk cId="69192253" sldId="259"/>
            <ac:spMk id="2" creationId="{45C2418C-EA23-BAE1-6752-AB0620E43A58}"/>
          </ac:spMkLst>
        </pc:spChg>
        <pc:spChg chg="del">
          <ac:chgData name="Mattia Micheli" userId="9230a64d-4596-4adf-a715-5ed28f577a01" providerId="ADAL" clId="{7028311B-C411-4A5B-978F-CDAEBBA96ABB}" dt="2022-12-11T15:25:29.992" v="174" actId="26606"/>
          <ac:spMkLst>
            <pc:docMk/>
            <pc:sldMk cId="69192253" sldId="259"/>
            <ac:spMk id="27" creationId="{2AEFFFF2-9EB4-4B6C-B9F8-2BA3EF89A21C}"/>
          </ac:spMkLst>
        </pc:spChg>
        <pc:spChg chg="del">
          <ac:chgData name="Mattia Micheli" userId="9230a64d-4596-4adf-a715-5ed28f577a01" providerId="ADAL" clId="{7028311B-C411-4A5B-978F-CDAEBBA96ABB}" dt="2022-12-11T15:25:29.992" v="174" actId="26606"/>
          <ac:spMkLst>
            <pc:docMk/>
            <pc:sldMk cId="69192253" sldId="259"/>
            <ac:spMk id="28" creationId="{0D65299F-028F-4AFC-B46A-8DB33E20FE4A}"/>
          </ac:spMkLst>
        </pc:spChg>
        <pc:spChg chg="del">
          <ac:chgData name="Mattia Micheli" userId="9230a64d-4596-4adf-a715-5ed28f577a01" providerId="ADAL" clId="{7028311B-C411-4A5B-978F-CDAEBBA96ABB}" dt="2022-12-11T15:25:29.992" v="174" actId="26606"/>
          <ac:spMkLst>
            <pc:docMk/>
            <pc:sldMk cId="69192253" sldId="259"/>
            <ac:spMk id="29" creationId="{BAC87F6E-526A-49B5-995D-42DB656594C9}"/>
          </ac:spMkLst>
        </pc:spChg>
        <pc:spChg chg="mod">
          <ac:chgData name="Mattia Micheli" userId="9230a64d-4596-4adf-a715-5ed28f577a01" providerId="ADAL" clId="{7028311B-C411-4A5B-978F-CDAEBBA96ABB}" dt="2022-12-11T15:26:21.043" v="179" actId="27636"/>
          <ac:spMkLst>
            <pc:docMk/>
            <pc:sldMk cId="69192253" sldId="259"/>
            <ac:spMk id="30" creationId="{4A25DDD0-D0AB-7D31-9438-EB1C2B25F8B6}"/>
          </ac:spMkLst>
        </pc:spChg>
        <pc:spChg chg="add del">
          <ac:chgData name="Mattia Micheli" userId="9230a64d-4596-4adf-a715-5ed28f577a01" providerId="ADAL" clId="{7028311B-C411-4A5B-978F-CDAEBBA96ABB}" dt="2022-12-11T15:26:21.027" v="178" actId="26606"/>
          <ac:spMkLst>
            <pc:docMk/>
            <pc:sldMk cId="69192253" sldId="259"/>
            <ac:spMk id="35" creationId="{C33976D1-3430-450C-A978-87A9A6E8E71F}"/>
          </ac:spMkLst>
        </pc:spChg>
        <pc:spChg chg="add del">
          <ac:chgData name="Mattia Micheli" userId="9230a64d-4596-4adf-a715-5ed28f577a01" providerId="ADAL" clId="{7028311B-C411-4A5B-978F-CDAEBBA96ABB}" dt="2022-12-11T15:26:21.027" v="178" actId="26606"/>
          <ac:spMkLst>
            <pc:docMk/>
            <pc:sldMk cId="69192253" sldId="259"/>
            <ac:spMk id="37" creationId="{7D6AAC78-7D86-415A-ADC1-2B474807960C}"/>
          </ac:spMkLst>
        </pc:spChg>
        <pc:spChg chg="add del">
          <ac:chgData name="Mattia Micheli" userId="9230a64d-4596-4adf-a715-5ed28f577a01" providerId="ADAL" clId="{7028311B-C411-4A5B-978F-CDAEBBA96ABB}" dt="2022-12-11T15:26:21.027" v="178" actId="26606"/>
          <ac:spMkLst>
            <pc:docMk/>
            <pc:sldMk cId="69192253" sldId="259"/>
            <ac:spMk id="39" creationId="{F2A658D9-F185-44F1-BA33-D50320D1D078}"/>
          </ac:spMkLst>
        </pc:spChg>
        <pc:spChg chg="add">
          <ac:chgData name="Mattia Micheli" userId="9230a64d-4596-4adf-a715-5ed28f577a01" providerId="ADAL" clId="{7028311B-C411-4A5B-978F-CDAEBBA96ABB}" dt="2022-12-11T15:26:21.027" v="178" actId="26606"/>
          <ac:spMkLst>
            <pc:docMk/>
            <pc:sldMk cId="69192253" sldId="259"/>
            <ac:spMk id="44" creationId="{23530FE0-C542-45A1-BCD8-935787009C64}"/>
          </ac:spMkLst>
        </pc:spChg>
        <pc:spChg chg="add">
          <ac:chgData name="Mattia Micheli" userId="9230a64d-4596-4adf-a715-5ed28f577a01" providerId="ADAL" clId="{7028311B-C411-4A5B-978F-CDAEBBA96ABB}" dt="2022-12-11T15:26:21.027" v="178" actId="26606"/>
          <ac:spMkLst>
            <pc:docMk/>
            <pc:sldMk cId="69192253" sldId="259"/>
            <ac:spMk id="46" creationId="{F2A658D9-F185-44F1-BA33-D50320D1D078}"/>
          </ac:spMkLst>
        </pc:spChg>
        <pc:spChg chg="add">
          <ac:chgData name="Mattia Micheli" userId="9230a64d-4596-4adf-a715-5ed28f577a01" providerId="ADAL" clId="{7028311B-C411-4A5B-978F-CDAEBBA96ABB}" dt="2022-12-11T15:26:21.027" v="178" actId="26606"/>
          <ac:spMkLst>
            <pc:docMk/>
            <pc:sldMk cId="69192253" sldId="259"/>
            <ac:spMk id="48" creationId="{BAC87F6E-526A-49B5-995D-42DB656594C9}"/>
          </ac:spMkLst>
        </pc:spChg>
      </pc:sldChg>
      <pc:sldMasterChg chg="add del addSldLayout delSldLayout">
        <pc:chgData name="Mattia Micheli" userId="9230a64d-4596-4adf-a715-5ed28f577a01" providerId="ADAL" clId="{7028311B-C411-4A5B-978F-CDAEBBA96ABB}" dt="2022-12-11T14:54:39.669" v="5" actId="26606"/>
        <pc:sldMasterMkLst>
          <pc:docMk/>
          <pc:sldMasterMk cId="3960587763" sldId="2147483648"/>
        </pc:sldMasterMkLst>
        <pc:sldLayoutChg chg="add del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3960587763" sldId="2147483648"/>
            <pc:sldLayoutMk cId="928233142" sldId="2147483649"/>
          </pc:sldLayoutMkLst>
        </pc:sldLayoutChg>
        <pc:sldLayoutChg chg="add del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3960587763" sldId="2147483648"/>
            <pc:sldLayoutMk cId="3188990353" sldId="2147483650"/>
          </pc:sldLayoutMkLst>
        </pc:sldLayoutChg>
        <pc:sldLayoutChg chg="add del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3960587763" sldId="2147483648"/>
            <pc:sldLayoutMk cId="1093159921" sldId="2147483651"/>
          </pc:sldLayoutMkLst>
        </pc:sldLayoutChg>
        <pc:sldLayoutChg chg="add del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3960587763" sldId="2147483648"/>
            <pc:sldLayoutMk cId="95026411" sldId="2147483652"/>
          </pc:sldLayoutMkLst>
        </pc:sldLayoutChg>
        <pc:sldLayoutChg chg="add del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3960587763" sldId="2147483648"/>
            <pc:sldLayoutMk cId="757235942" sldId="2147483653"/>
          </pc:sldLayoutMkLst>
        </pc:sldLayoutChg>
        <pc:sldLayoutChg chg="add del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3960587763" sldId="2147483648"/>
            <pc:sldLayoutMk cId="3969809803" sldId="2147483654"/>
          </pc:sldLayoutMkLst>
        </pc:sldLayoutChg>
        <pc:sldLayoutChg chg="add del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3960587763" sldId="2147483648"/>
            <pc:sldLayoutMk cId="3257817360" sldId="2147483655"/>
          </pc:sldLayoutMkLst>
        </pc:sldLayoutChg>
        <pc:sldLayoutChg chg="add del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3960587763" sldId="2147483648"/>
            <pc:sldLayoutMk cId="1857118796" sldId="2147483656"/>
          </pc:sldLayoutMkLst>
        </pc:sldLayoutChg>
        <pc:sldLayoutChg chg="add del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3960587763" sldId="2147483648"/>
            <pc:sldLayoutMk cId="2842524700" sldId="2147483657"/>
          </pc:sldLayoutMkLst>
        </pc:sldLayoutChg>
        <pc:sldLayoutChg chg="add del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3960587763" sldId="2147483648"/>
            <pc:sldLayoutMk cId="1613631144" sldId="2147483658"/>
          </pc:sldLayoutMkLst>
        </pc:sldLayoutChg>
        <pc:sldLayoutChg chg="add del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3960587763" sldId="2147483648"/>
            <pc:sldLayoutMk cId="3908909143" sldId="2147483659"/>
          </pc:sldLayoutMkLst>
        </pc:sldLayoutChg>
      </pc:sldMasterChg>
      <pc:sldMasterChg chg="add del replId addSldLayout delSldLayout">
        <pc:chgData name="Mattia Micheli" userId="9230a64d-4596-4adf-a715-5ed28f577a01" providerId="ADAL" clId="{7028311B-C411-4A5B-978F-CDAEBBA96ABB}" dt="2022-12-11T14:54:39.629" v="4" actId="26606"/>
        <pc:sldMasterMkLst>
          <pc:docMk/>
          <pc:sldMasterMk cId="2349972511" sldId="2147483660"/>
        </pc:sldMasterMkLst>
        <pc:sldLayoutChg chg="add del">
          <pc:chgData name="Mattia Micheli" userId="9230a64d-4596-4adf-a715-5ed28f577a01" providerId="ADAL" clId="{7028311B-C411-4A5B-978F-CDAEBBA96ABB}" dt="2022-12-11T14:54:39.629" v="4" actId="26606"/>
          <pc:sldLayoutMkLst>
            <pc:docMk/>
            <pc:sldMasterMk cId="2349972511" sldId="2147483660"/>
            <pc:sldLayoutMk cId="868822584" sldId="2147483661"/>
          </pc:sldLayoutMkLst>
        </pc:sldLayoutChg>
        <pc:sldLayoutChg chg="add del replId">
          <pc:chgData name="Mattia Micheli" userId="9230a64d-4596-4adf-a715-5ed28f577a01" providerId="ADAL" clId="{7028311B-C411-4A5B-978F-CDAEBBA96ABB}" dt="2022-12-11T14:54:39.629" v="4" actId="26606"/>
          <pc:sldLayoutMkLst>
            <pc:docMk/>
            <pc:sldMasterMk cId="2349972511" sldId="2147483660"/>
            <pc:sldLayoutMk cId="2465604589" sldId="2147483662"/>
          </pc:sldLayoutMkLst>
        </pc:sldLayoutChg>
        <pc:sldLayoutChg chg="add del replId">
          <pc:chgData name="Mattia Micheli" userId="9230a64d-4596-4adf-a715-5ed28f577a01" providerId="ADAL" clId="{7028311B-C411-4A5B-978F-CDAEBBA96ABB}" dt="2022-12-11T14:54:39.629" v="4" actId="26606"/>
          <pc:sldLayoutMkLst>
            <pc:docMk/>
            <pc:sldMasterMk cId="2349972511" sldId="2147483660"/>
            <pc:sldLayoutMk cId="297458697" sldId="2147483663"/>
          </pc:sldLayoutMkLst>
        </pc:sldLayoutChg>
        <pc:sldLayoutChg chg="add del replId">
          <pc:chgData name="Mattia Micheli" userId="9230a64d-4596-4adf-a715-5ed28f577a01" providerId="ADAL" clId="{7028311B-C411-4A5B-978F-CDAEBBA96ABB}" dt="2022-12-11T14:54:39.629" v="4" actId="26606"/>
          <pc:sldLayoutMkLst>
            <pc:docMk/>
            <pc:sldMasterMk cId="2349972511" sldId="2147483660"/>
            <pc:sldLayoutMk cId="2474174309" sldId="2147483664"/>
          </pc:sldLayoutMkLst>
        </pc:sldLayoutChg>
        <pc:sldLayoutChg chg="add del replId">
          <pc:chgData name="Mattia Micheli" userId="9230a64d-4596-4adf-a715-5ed28f577a01" providerId="ADAL" clId="{7028311B-C411-4A5B-978F-CDAEBBA96ABB}" dt="2022-12-11T14:54:39.629" v="4" actId="26606"/>
          <pc:sldLayoutMkLst>
            <pc:docMk/>
            <pc:sldMasterMk cId="2349972511" sldId="2147483660"/>
            <pc:sldLayoutMk cId="1122209285" sldId="2147483665"/>
          </pc:sldLayoutMkLst>
        </pc:sldLayoutChg>
        <pc:sldLayoutChg chg="add del replId">
          <pc:chgData name="Mattia Micheli" userId="9230a64d-4596-4adf-a715-5ed28f577a01" providerId="ADAL" clId="{7028311B-C411-4A5B-978F-CDAEBBA96ABB}" dt="2022-12-11T14:54:39.629" v="4" actId="26606"/>
          <pc:sldLayoutMkLst>
            <pc:docMk/>
            <pc:sldMasterMk cId="2349972511" sldId="2147483660"/>
            <pc:sldLayoutMk cId="3377953616" sldId="2147483666"/>
          </pc:sldLayoutMkLst>
        </pc:sldLayoutChg>
        <pc:sldLayoutChg chg="add del replId">
          <pc:chgData name="Mattia Micheli" userId="9230a64d-4596-4adf-a715-5ed28f577a01" providerId="ADAL" clId="{7028311B-C411-4A5B-978F-CDAEBBA96ABB}" dt="2022-12-11T14:54:39.629" v="4" actId="26606"/>
          <pc:sldLayoutMkLst>
            <pc:docMk/>
            <pc:sldMasterMk cId="2349972511" sldId="2147483660"/>
            <pc:sldLayoutMk cId="2983685530" sldId="2147483667"/>
          </pc:sldLayoutMkLst>
        </pc:sldLayoutChg>
        <pc:sldLayoutChg chg="add del replId">
          <pc:chgData name="Mattia Micheli" userId="9230a64d-4596-4adf-a715-5ed28f577a01" providerId="ADAL" clId="{7028311B-C411-4A5B-978F-CDAEBBA96ABB}" dt="2022-12-11T14:54:39.629" v="4" actId="26606"/>
          <pc:sldLayoutMkLst>
            <pc:docMk/>
            <pc:sldMasterMk cId="2349972511" sldId="2147483660"/>
            <pc:sldLayoutMk cId="1116840018" sldId="2147483668"/>
          </pc:sldLayoutMkLst>
        </pc:sldLayoutChg>
        <pc:sldLayoutChg chg="add del replId">
          <pc:chgData name="Mattia Micheli" userId="9230a64d-4596-4adf-a715-5ed28f577a01" providerId="ADAL" clId="{7028311B-C411-4A5B-978F-CDAEBBA96ABB}" dt="2022-12-11T14:54:39.629" v="4" actId="26606"/>
          <pc:sldLayoutMkLst>
            <pc:docMk/>
            <pc:sldMasterMk cId="2349972511" sldId="2147483660"/>
            <pc:sldLayoutMk cId="1553189693" sldId="2147483669"/>
          </pc:sldLayoutMkLst>
        </pc:sldLayoutChg>
        <pc:sldLayoutChg chg="add del replId">
          <pc:chgData name="Mattia Micheli" userId="9230a64d-4596-4adf-a715-5ed28f577a01" providerId="ADAL" clId="{7028311B-C411-4A5B-978F-CDAEBBA96ABB}" dt="2022-12-11T14:54:39.629" v="4" actId="26606"/>
          <pc:sldLayoutMkLst>
            <pc:docMk/>
            <pc:sldMasterMk cId="2349972511" sldId="2147483660"/>
            <pc:sldLayoutMk cId="2211993062" sldId="2147483670"/>
          </pc:sldLayoutMkLst>
        </pc:sldLayoutChg>
        <pc:sldLayoutChg chg="add del replId">
          <pc:chgData name="Mattia Micheli" userId="9230a64d-4596-4adf-a715-5ed28f577a01" providerId="ADAL" clId="{7028311B-C411-4A5B-978F-CDAEBBA96ABB}" dt="2022-12-11T14:54:39.629" v="4" actId="26606"/>
          <pc:sldLayoutMkLst>
            <pc:docMk/>
            <pc:sldMasterMk cId="2349972511" sldId="2147483660"/>
            <pc:sldLayoutMk cId="299325982" sldId="2147483671"/>
          </pc:sldLayoutMkLst>
        </pc:sldLayoutChg>
      </pc:sldMasterChg>
      <pc:sldMasterChg chg="add del addSldLayout delSldLayout">
        <pc:chgData name="Mattia Micheli" userId="9230a64d-4596-4adf-a715-5ed28f577a01" providerId="ADAL" clId="{7028311B-C411-4A5B-978F-CDAEBBA96ABB}" dt="2022-12-11T14:54:31.923" v="2" actId="26606"/>
        <pc:sldMasterMkLst>
          <pc:docMk/>
          <pc:sldMasterMk cId="1819520686" sldId="2147483673"/>
        </pc:sldMasterMkLst>
        <pc:sldLayoutChg chg="add del">
          <pc:chgData name="Mattia Micheli" userId="9230a64d-4596-4adf-a715-5ed28f577a01" providerId="ADAL" clId="{7028311B-C411-4A5B-978F-CDAEBBA96ABB}" dt="2022-12-11T14:54:31.923" v="2" actId="26606"/>
          <pc:sldLayoutMkLst>
            <pc:docMk/>
            <pc:sldMasterMk cId="1819520686" sldId="2147483673"/>
            <pc:sldLayoutMk cId="1800616104" sldId="2147483662"/>
          </pc:sldLayoutMkLst>
        </pc:sldLayoutChg>
        <pc:sldLayoutChg chg="add del">
          <pc:chgData name="Mattia Micheli" userId="9230a64d-4596-4adf-a715-5ed28f577a01" providerId="ADAL" clId="{7028311B-C411-4A5B-978F-CDAEBBA96ABB}" dt="2022-12-11T14:54:31.923" v="2" actId="26606"/>
          <pc:sldLayoutMkLst>
            <pc:docMk/>
            <pc:sldMasterMk cId="1819520686" sldId="2147483673"/>
            <pc:sldLayoutMk cId="3627774038" sldId="2147483663"/>
          </pc:sldLayoutMkLst>
        </pc:sldLayoutChg>
        <pc:sldLayoutChg chg="add del">
          <pc:chgData name="Mattia Micheli" userId="9230a64d-4596-4adf-a715-5ed28f577a01" providerId="ADAL" clId="{7028311B-C411-4A5B-978F-CDAEBBA96ABB}" dt="2022-12-11T14:54:31.923" v="2" actId="26606"/>
          <pc:sldLayoutMkLst>
            <pc:docMk/>
            <pc:sldMasterMk cId="1819520686" sldId="2147483673"/>
            <pc:sldLayoutMk cId="2114518214" sldId="2147483664"/>
          </pc:sldLayoutMkLst>
        </pc:sldLayoutChg>
        <pc:sldLayoutChg chg="add del">
          <pc:chgData name="Mattia Micheli" userId="9230a64d-4596-4adf-a715-5ed28f577a01" providerId="ADAL" clId="{7028311B-C411-4A5B-978F-CDAEBBA96ABB}" dt="2022-12-11T14:54:31.923" v="2" actId="26606"/>
          <pc:sldLayoutMkLst>
            <pc:docMk/>
            <pc:sldMasterMk cId="1819520686" sldId="2147483673"/>
            <pc:sldLayoutMk cId="1980170072" sldId="2147483665"/>
          </pc:sldLayoutMkLst>
        </pc:sldLayoutChg>
        <pc:sldLayoutChg chg="add del">
          <pc:chgData name="Mattia Micheli" userId="9230a64d-4596-4adf-a715-5ed28f577a01" providerId="ADAL" clId="{7028311B-C411-4A5B-978F-CDAEBBA96ABB}" dt="2022-12-11T14:54:31.923" v="2" actId="26606"/>
          <pc:sldLayoutMkLst>
            <pc:docMk/>
            <pc:sldMasterMk cId="1819520686" sldId="2147483673"/>
            <pc:sldLayoutMk cId="59126477" sldId="2147483666"/>
          </pc:sldLayoutMkLst>
        </pc:sldLayoutChg>
        <pc:sldLayoutChg chg="add del">
          <pc:chgData name="Mattia Micheli" userId="9230a64d-4596-4adf-a715-5ed28f577a01" providerId="ADAL" clId="{7028311B-C411-4A5B-978F-CDAEBBA96ABB}" dt="2022-12-11T14:54:31.923" v="2" actId="26606"/>
          <pc:sldLayoutMkLst>
            <pc:docMk/>
            <pc:sldMasterMk cId="1819520686" sldId="2147483673"/>
            <pc:sldLayoutMk cId="1320350743" sldId="2147483667"/>
          </pc:sldLayoutMkLst>
        </pc:sldLayoutChg>
        <pc:sldLayoutChg chg="add del">
          <pc:chgData name="Mattia Micheli" userId="9230a64d-4596-4adf-a715-5ed28f577a01" providerId="ADAL" clId="{7028311B-C411-4A5B-978F-CDAEBBA96ABB}" dt="2022-12-11T14:54:31.923" v="2" actId="26606"/>
          <pc:sldLayoutMkLst>
            <pc:docMk/>
            <pc:sldMasterMk cId="1819520686" sldId="2147483673"/>
            <pc:sldLayoutMk cId="3681994025" sldId="2147483668"/>
          </pc:sldLayoutMkLst>
        </pc:sldLayoutChg>
        <pc:sldLayoutChg chg="add del">
          <pc:chgData name="Mattia Micheli" userId="9230a64d-4596-4adf-a715-5ed28f577a01" providerId="ADAL" clId="{7028311B-C411-4A5B-978F-CDAEBBA96ABB}" dt="2022-12-11T14:54:31.923" v="2" actId="26606"/>
          <pc:sldLayoutMkLst>
            <pc:docMk/>
            <pc:sldMasterMk cId="1819520686" sldId="2147483673"/>
            <pc:sldLayoutMk cId="1863965753" sldId="2147483669"/>
          </pc:sldLayoutMkLst>
        </pc:sldLayoutChg>
        <pc:sldLayoutChg chg="add del">
          <pc:chgData name="Mattia Micheli" userId="9230a64d-4596-4adf-a715-5ed28f577a01" providerId="ADAL" clId="{7028311B-C411-4A5B-978F-CDAEBBA96ABB}" dt="2022-12-11T14:54:31.923" v="2" actId="26606"/>
          <pc:sldLayoutMkLst>
            <pc:docMk/>
            <pc:sldMasterMk cId="1819520686" sldId="2147483673"/>
            <pc:sldLayoutMk cId="1505789130" sldId="2147483670"/>
          </pc:sldLayoutMkLst>
        </pc:sldLayoutChg>
        <pc:sldLayoutChg chg="add del">
          <pc:chgData name="Mattia Micheli" userId="9230a64d-4596-4adf-a715-5ed28f577a01" providerId="ADAL" clId="{7028311B-C411-4A5B-978F-CDAEBBA96ABB}" dt="2022-12-11T14:54:31.923" v="2" actId="26606"/>
          <pc:sldLayoutMkLst>
            <pc:docMk/>
            <pc:sldMasterMk cId="1819520686" sldId="2147483673"/>
            <pc:sldLayoutMk cId="2078441407" sldId="2147483671"/>
          </pc:sldLayoutMkLst>
        </pc:sldLayoutChg>
        <pc:sldLayoutChg chg="add del">
          <pc:chgData name="Mattia Micheli" userId="9230a64d-4596-4adf-a715-5ed28f577a01" providerId="ADAL" clId="{7028311B-C411-4A5B-978F-CDAEBBA96ABB}" dt="2022-12-11T14:54:31.923" v="2" actId="26606"/>
          <pc:sldLayoutMkLst>
            <pc:docMk/>
            <pc:sldMasterMk cId="1819520686" sldId="2147483673"/>
            <pc:sldLayoutMk cId="2180308126" sldId="2147483672"/>
          </pc:sldLayoutMkLst>
        </pc:sldLayoutChg>
      </pc:sldMasterChg>
      <pc:sldMasterChg chg="add addSldLayout">
        <pc:chgData name="Mattia Micheli" userId="9230a64d-4596-4adf-a715-5ed28f577a01" providerId="ADAL" clId="{7028311B-C411-4A5B-978F-CDAEBBA96ABB}" dt="2022-12-11T14:54:39.669" v="5" actId="26606"/>
        <pc:sldMasterMkLst>
          <pc:docMk/>
          <pc:sldMasterMk cId="2952249128" sldId="2147483712"/>
        </pc:sldMasterMkLst>
        <pc:sldLayoutChg chg="add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2952249128" sldId="2147483712"/>
            <pc:sldLayoutMk cId="3264393234" sldId="2147483701"/>
          </pc:sldLayoutMkLst>
        </pc:sldLayoutChg>
        <pc:sldLayoutChg chg="add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2952249128" sldId="2147483712"/>
            <pc:sldLayoutMk cId="2530473953" sldId="2147483702"/>
          </pc:sldLayoutMkLst>
        </pc:sldLayoutChg>
        <pc:sldLayoutChg chg="add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2952249128" sldId="2147483712"/>
            <pc:sldLayoutMk cId="2606419940" sldId="2147483703"/>
          </pc:sldLayoutMkLst>
        </pc:sldLayoutChg>
        <pc:sldLayoutChg chg="add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2952249128" sldId="2147483712"/>
            <pc:sldLayoutMk cId="2069368232" sldId="2147483704"/>
          </pc:sldLayoutMkLst>
        </pc:sldLayoutChg>
        <pc:sldLayoutChg chg="add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2952249128" sldId="2147483712"/>
            <pc:sldLayoutMk cId="4070310156" sldId="2147483705"/>
          </pc:sldLayoutMkLst>
        </pc:sldLayoutChg>
        <pc:sldLayoutChg chg="add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2952249128" sldId="2147483712"/>
            <pc:sldLayoutMk cId="2055427753" sldId="2147483706"/>
          </pc:sldLayoutMkLst>
        </pc:sldLayoutChg>
        <pc:sldLayoutChg chg="add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2952249128" sldId="2147483712"/>
            <pc:sldLayoutMk cId="68326332" sldId="2147483707"/>
          </pc:sldLayoutMkLst>
        </pc:sldLayoutChg>
        <pc:sldLayoutChg chg="add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2952249128" sldId="2147483712"/>
            <pc:sldLayoutMk cId="52938521" sldId="2147483708"/>
          </pc:sldLayoutMkLst>
        </pc:sldLayoutChg>
        <pc:sldLayoutChg chg="add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2952249128" sldId="2147483712"/>
            <pc:sldLayoutMk cId="3872602566" sldId="2147483709"/>
          </pc:sldLayoutMkLst>
        </pc:sldLayoutChg>
        <pc:sldLayoutChg chg="add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2952249128" sldId="2147483712"/>
            <pc:sldLayoutMk cId="3155305321" sldId="2147483710"/>
          </pc:sldLayoutMkLst>
        </pc:sldLayoutChg>
        <pc:sldLayoutChg chg="add">
          <pc:chgData name="Mattia Micheli" userId="9230a64d-4596-4adf-a715-5ed28f577a01" providerId="ADAL" clId="{7028311B-C411-4A5B-978F-CDAEBBA96ABB}" dt="2022-12-11T14:54:39.669" v="5" actId="26606"/>
          <pc:sldLayoutMkLst>
            <pc:docMk/>
            <pc:sldMasterMk cId="2952249128" sldId="2147483712"/>
            <pc:sldLayoutMk cId="2114894761" sldId="2147483711"/>
          </pc:sldLayoutMkLst>
        </pc:sldLayoutChg>
      </pc:sldMasterChg>
    </pc:docChg>
  </pc:docChgLst>
  <pc:docChgLst>
    <pc:chgData name="Pietro Folletti" userId="S::pietro.folletti@itstechtalentfactory.it::4ed5e51f-7aab-4d9d-a35f-e72cf6465e89" providerId="AD" clId="Web-{79495B1E-99FB-410B-AC1C-6AF9BB28D797}"/>
    <pc:docChg chg="modSld">
      <pc:chgData name="Pietro Folletti" userId="S::pietro.folletti@itstechtalentfactory.it::4ed5e51f-7aab-4d9d-a35f-e72cf6465e89" providerId="AD" clId="Web-{79495B1E-99FB-410B-AC1C-6AF9BB28D797}" dt="2022-12-11T14:52:23.863" v="0"/>
      <pc:docMkLst>
        <pc:docMk/>
      </pc:docMkLst>
      <pc:sldChg chg="addSp modSp">
        <pc:chgData name="Pietro Folletti" userId="S::pietro.folletti@itstechtalentfactory.it::4ed5e51f-7aab-4d9d-a35f-e72cf6465e89" providerId="AD" clId="Web-{79495B1E-99FB-410B-AC1C-6AF9BB28D797}" dt="2022-12-11T14:52:23.863" v="0"/>
        <pc:sldMkLst>
          <pc:docMk/>
          <pc:sldMk cId="322803886" sldId="256"/>
        </pc:sldMkLst>
        <pc:picChg chg="add mod">
          <ac:chgData name="Pietro Folletti" userId="S::pietro.folletti@itstechtalentfactory.it::4ed5e51f-7aab-4d9d-a35f-e72cf6465e89" providerId="AD" clId="Web-{79495B1E-99FB-410B-AC1C-6AF9BB28D797}" dt="2022-12-11T14:52:23.863" v="0"/>
          <ac:picMkLst>
            <pc:docMk/>
            <pc:sldMk cId="322803886" sldId="256"/>
            <ac:picMk id="4" creationId="{FDEA0A25-86F6-8366-26AB-5B4D620EBAE2}"/>
          </ac:picMkLst>
        </pc:picChg>
      </pc:sldChg>
    </pc:docChg>
  </pc:docChgLst>
  <pc:docChgLst>
    <pc:chgData name="Pietro Folletti" userId="S::pietro.folletti@itstechtalentfactory.it::4ed5e51f-7aab-4d9d-a35f-e72cf6465e89" providerId="AD" clId="Web-{326FA4AE-0885-42DD-858E-7A421B7E4DFD}"/>
    <pc:docChg chg="modSld">
      <pc:chgData name="Pietro Folletti" userId="S::pietro.folletti@itstechtalentfactory.it::4ed5e51f-7aab-4d9d-a35f-e72cf6465e89" providerId="AD" clId="Web-{326FA4AE-0885-42DD-858E-7A421B7E4DFD}" dt="2022-12-11T15:04:07.820" v="10" actId="20577"/>
      <pc:docMkLst>
        <pc:docMk/>
      </pc:docMkLst>
      <pc:sldChg chg="modSp">
        <pc:chgData name="Pietro Folletti" userId="S::pietro.folletti@itstechtalentfactory.it::4ed5e51f-7aab-4d9d-a35f-e72cf6465e89" providerId="AD" clId="Web-{326FA4AE-0885-42DD-858E-7A421B7E4DFD}" dt="2022-12-11T15:04:07.820" v="10" actId="20577"/>
        <pc:sldMkLst>
          <pc:docMk/>
          <pc:sldMk cId="1511362492" sldId="257"/>
        </pc:sldMkLst>
        <pc:spChg chg="mod">
          <ac:chgData name="Pietro Folletti" userId="S::pietro.folletti@itstechtalentfactory.it::4ed5e51f-7aab-4d9d-a35f-e72cf6465e89" providerId="AD" clId="Web-{326FA4AE-0885-42DD-858E-7A421B7E4DFD}" dt="2022-12-11T15:04:07.820" v="10" actId="20577"/>
          <ac:spMkLst>
            <pc:docMk/>
            <pc:sldMk cId="1511362492" sldId="257"/>
            <ac:spMk id="3" creationId="{03804A59-0C9F-36FA-5259-EC5D6FD4DFAB}"/>
          </ac:spMkLst>
        </pc:spChg>
      </pc:sldChg>
    </pc:docChg>
  </pc:docChgLst>
  <pc:docChgLst>
    <pc:chgData name="Mattia Micheli" userId="9230a64d-4596-4adf-a715-5ed28f577a01" providerId="ADAL" clId="{8A2C33FE-EF07-4EA4-B66B-306E4EC6A5F4}"/>
    <pc:docChg chg="undo custSel addSld delSld modSld">
      <pc:chgData name="Mattia Micheli" userId="9230a64d-4596-4adf-a715-5ed28f577a01" providerId="ADAL" clId="{8A2C33FE-EF07-4EA4-B66B-306E4EC6A5F4}" dt="2022-12-11T17:40:04.526" v="715" actId="27636"/>
      <pc:docMkLst>
        <pc:docMk/>
      </pc:docMkLst>
      <pc:sldChg chg="modSp mod">
        <pc:chgData name="Mattia Micheli" userId="9230a64d-4596-4adf-a715-5ed28f577a01" providerId="ADAL" clId="{8A2C33FE-EF07-4EA4-B66B-306E4EC6A5F4}" dt="2022-12-11T17:40:04.526" v="715" actId="27636"/>
        <pc:sldMkLst>
          <pc:docMk/>
          <pc:sldMk cId="322803886" sldId="256"/>
        </pc:sldMkLst>
        <pc:spChg chg="mod">
          <ac:chgData name="Mattia Micheli" userId="9230a64d-4596-4adf-a715-5ed28f577a01" providerId="ADAL" clId="{8A2C33FE-EF07-4EA4-B66B-306E4EC6A5F4}" dt="2022-12-11T17:40:04.526" v="715" actId="27636"/>
          <ac:spMkLst>
            <pc:docMk/>
            <pc:sldMk cId="322803886" sldId="256"/>
            <ac:spMk id="3" creationId="{2F1093C1-E10B-213C-5A37-AE8056C1BB6E}"/>
          </ac:spMkLst>
        </pc:spChg>
        <pc:picChg chg="mod">
          <ac:chgData name="Mattia Micheli" userId="9230a64d-4596-4adf-a715-5ed28f577a01" providerId="ADAL" clId="{8A2C33FE-EF07-4EA4-B66B-306E4EC6A5F4}" dt="2022-12-11T16:15:36.159" v="59" actId="1076"/>
          <ac:picMkLst>
            <pc:docMk/>
            <pc:sldMk cId="322803886" sldId="256"/>
            <ac:picMk id="8" creationId="{12901770-D8C6-5CD5-F32A-A520A35A2431}"/>
          </ac:picMkLst>
        </pc:picChg>
      </pc:sldChg>
      <pc:sldChg chg="modSp mod">
        <pc:chgData name="Mattia Micheli" userId="9230a64d-4596-4adf-a715-5ed28f577a01" providerId="ADAL" clId="{8A2C33FE-EF07-4EA4-B66B-306E4EC6A5F4}" dt="2022-12-11T16:15:05.616" v="55" actId="20577"/>
        <pc:sldMkLst>
          <pc:docMk/>
          <pc:sldMk cId="1511362492" sldId="257"/>
        </pc:sldMkLst>
        <pc:spChg chg="mod">
          <ac:chgData name="Mattia Micheli" userId="9230a64d-4596-4adf-a715-5ed28f577a01" providerId="ADAL" clId="{8A2C33FE-EF07-4EA4-B66B-306E4EC6A5F4}" dt="2022-12-11T16:14:58.195" v="53" actId="20577"/>
          <ac:spMkLst>
            <pc:docMk/>
            <pc:sldMk cId="1511362492" sldId="257"/>
            <ac:spMk id="3" creationId="{03804A59-0C9F-36FA-5259-EC5D6FD4DFAB}"/>
          </ac:spMkLst>
        </pc:spChg>
        <pc:spChg chg="mod">
          <ac:chgData name="Mattia Micheli" userId="9230a64d-4596-4adf-a715-5ed28f577a01" providerId="ADAL" clId="{8A2C33FE-EF07-4EA4-B66B-306E4EC6A5F4}" dt="2022-12-11T16:13:16.502" v="45" actId="1076"/>
          <ac:spMkLst>
            <pc:docMk/>
            <pc:sldMk cId="1511362492" sldId="257"/>
            <ac:spMk id="5" creationId="{7A5E8BC5-077D-F1D2-B9C0-CC3D4310A478}"/>
          </ac:spMkLst>
        </pc:spChg>
        <pc:spChg chg="mod">
          <ac:chgData name="Mattia Micheli" userId="9230a64d-4596-4adf-a715-5ed28f577a01" providerId="ADAL" clId="{8A2C33FE-EF07-4EA4-B66B-306E4EC6A5F4}" dt="2022-12-11T16:15:05.616" v="55" actId="20577"/>
          <ac:spMkLst>
            <pc:docMk/>
            <pc:sldMk cId="1511362492" sldId="257"/>
            <ac:spMk id="7" creationId="{434390F7-1CB8-56C4-493B-901290065724}"/>
          </ac:spMkLst>
        </pc:spChg>
        <pc:spChg chg="mod">
          <ac:chgData name="Mattia Micheli" userId="9230a64d-4596-4adf-a715-5ed28f577a01" providerId="ADAL" clId="{8A2C33FE-EF07-4EA4-B66B-306E4EC6A5F4}" dt="2022-12-11T16:15:01.056" v="54" actId="20577"/>
          <ac:spMkLst>
            <pc:docMk/>
            <pc:sldMk cId="1511362492" sldId="257"/>
            <ac:spMk id="9" creationId="{F2DBCC72-B772-C35D-DADC-CA5121A6CCA5}"/>
          </ac:spMkLst>
        </pc:spChg>
      </pc:sldChg>
      <pc:sldChg chg="modSp del mod">
        <pc:chgData name="Mattia Micheli" userId="9230a64d-4596-4adf-a715-5ed28f577a01" providerId="ADAL" clId="{8A2C33FE-EF07-4EA4-B66B-306E4EC6A5F4}" dt="2022-12-11T16:29:30.947" v="143" actId="2696"/>
        <pc:sldMkLst>
          <pc:docMk/>
          <pc:sldMk cId="2968549875" sldId="258"/>
        </pc:sldMkLst>
        <pc:spChg chg="mod">
          <ac:chgData name="Mattia Micheli" userId="9230a64d-4596-4adf-a715-5ed28f577a01" providerId="ADAL" clId="{8A2C33FE-EF07-4EA4-B66B-306E4EC6A5F4}" dt="2022-12-11T16:22:48.149" v="107" actId="1076"/>
          <ac:spMkLst>
            <pc:docMk/>
            <pc:sldMk cId="2968549875" sldId="258"/>
            <ac:spMk id="3" creationId="{E93FBDB0-CC3D-C1C3-1789-1E0FD49AE7CC}"/>
          </ac:spMkLst>
        </pc:spChg>
        <pc:spChg chg="mod">
          <ac:chgData name="Mattia Micheli" userId="9230a64d-4596-4adf-a715-5ed28f577a01" providerId="ADAL" clId="{8A2C33FE-EF07-4EA4-B66B-306E4EC6A5F4}" dt="2022-12-11T16:26:54.031" v="119" actId="1076"/>
          <ac:spMkLst>
            <pc:docMk/>
            <pc:sldMk cId="2968549875" sldId="258"/>
            <ac:spMk id="4" creationId="{AC7FC32B-62B7-A001-1860-AE7665281366}"/>
          </ac:spMkLst>
        </pc:spChg>
        <pc:spChg chg="mod">
          <ac:chgData name="Mattia Micheli" userId="9230a64d-4596-4adf-a715-5ed28f577a01" providerId="ADAL" clId="{8A2C33FE-EF07-4EA4-B66B-306E4EC6A5F4}" dt="2022-12-11T16:27:00.538" v="120" actId="1076"/>
          <ac:spMkLst>
            <pc:docMk/>
            <pc:sldMk cId="2968549875" sldId="258"/>
            <ac:spMk id="5" creationId="{642F5C51-21AC-AD8D-4881-9541874EA121}"/>
          </ac:spMkLst>
        </pc:spChg>
      </pc:sldChg>
      <pc:sldChg chg="modSp mod">
        <pc:chgData name="Mattia Micheli" userId="9230a64d-4596-4adf-a715-5ed28f577a01" providerId="ADAL" clId="{8A2C33FE-EF07-4EA4-B66B-306E4EC6A5F4}" dt="2022-12-11T16:51:10.842" v="330" actId="207"/>
        <pc:sldMkLst>
          <pc:docMk/>
          <pc:sldMk cId="69192253" sldId="259"/>
        </pc:sldMkLst>
        <pc:spChg chg="mod">
          <ac:chgData name="Mattia Micheli" userId="9230a64d-4596-4adf-a715-5ed28f577a01" providerId="ADAL" clId="{8A2C33FE-EF07-4EA4-B66B-306E4EC6A5F4}" dt="2022-12-11T16:51:10.842" v="330" actId="207"/>
          <ac:spMkLst>
            <pc:docMk/>
            <pc:sldMk cId="69192253" sldId="259"/>
            <ac:spMk id="30" creationId="{4A25DDD0-D0AB-7D31-9438-EB1C2B25F8B6}"/>
          </ac:spMkLst>
        </pc:spChg>
      </pc:sldChg>
      <pc:sldChg chg="modSp mod">
        <pc:chgData name="Mattia Micheli" userId="9230a64d-4596-4adf-a715-5ed28f577a01" providerId="ADAL" clId="{8A2C33FE-EF07-4EA4-B66B-306E4EC6A5F4}" dt="2022-12-11T16:17:00.676" v="60" actId="33524"/>
        <pc:sldMkLst>
          <pc:docMk/>
          <pc:sldMk cId="492383829" sldId="261"/>
        </pc:sldMkLst>
        <pc:spChg chg="mod">
          <ac:chgData name="Mattia Micheli" userId="9230a64d-4596-4adf-a715-5ed28f577a01" providerId="ADAL" clId="{8A2C33FE-EF07-4EA4-B66B-306E4EC6A5F4}" dt="2022-12-11T16:17:00.676" v="60" actId="33524"/>
          <ac:spMkLst>
            <pc:docMk/>
            <pc:sldMk cId="492383829" sldId="261"/>
            <ac:spMk id="3" creationId="{6C604DEC-C075-75DA-FBA1-4C91ADE731D0}"/>
          </ac:spMkLst>
        </pc:spChg>
      </pc:sldChg>
      <pc:sldChg chg="addSp delSp modSp mod">
        <pc:chgData name="Mattia Micheli" userId="9230a64d-4596-4adf-a715-5ed28f577a01" providerId="ADAL" clId="{8A2C33FE-EF07-4EA4-B66B-306E4EC6A5F4}" dt="2022-12-11T16:17:11.927" v="65" actId="27636"/>
        <pc:sldMkLst>
          <pc:docMk/>
          <pc:sldMk cId="1551981061" sldId="262"/>
        </pc:sldMkLst>
        <pc:graphicFrameChg chg="mod">
          <ac:chgData name="Mattia Micheli" userId="9230a64d-4596-4adf-a715-5ed28f577a01" providerId="ADAL" clId="{8A2C33FE-EF07-4EA4-B66B-306E4EC6A5F4}" dt="2022-12-11T16:17:11.927" v="65" actId="27636"/>
          <ac:graphicFrameMkLst>
            <pc:docMk/>
            <pc:sldMk cId="1551981061" sldId="262"/>
            <ac:graphicFrameMk id="18" creationId="{0F408ED4-4C80-3172-9CF5-13A70333265A}"/>
          </ac:graphicFrameMkLst>
        </pc:graphicFrameChg>
        <pc:picChg chg="add del mod">
          <ac:chgData name="Mattia Micheli" userId="9230a64d-4596-4adf-a715-5ed28f577a01" providerId="ADAL" clId="{8A2C33FE-EF07-4EA4-B66B-306E4EC6A5F4}" dt="2022-12-11T16:11:01.009" v="40" actId="478"/>
          <ac:picMkLst>
            <pc:docMk/>
            <pc:sldMk cId="1551981061" sldId="262"/>
            <ac:picMk id="4" creationId="{E6EF50BA-B933-7BD0-FAA2-2E5A9AEC747D}"/>
          </ac:picMkLst>
        </pc:picChg>
      </pc:sldChg>
      <pc:sldChg chg="addSp delSp modSp new mod setBg setClrOvrMap">
        <pc:chgData name="Mattia Micheli" userId="9230a64d-4596-4adf-a715-5ed28f577a01" providerId="ADAL" clId="{8A2C33FE-EF07-4EA4-B66B-306E4EC6A5F4}" dt="2022-12-11T17:02:32.155" v="376" actId="1076"/>
        <pc:sldMkLst>
          <pc:docMk/>
          <pc:sldMk cId="875351004" sldId="263"/>
        </pc:sldMkLst>
        <pc:spChg chg="mod">
          <ac:chgData name="Mattia Micheli" userId="9230a64d-4596-4adf-a715-5ed28f577a01" providerId="ADAL" clId="{8A2C33FE-EF07-4EA4-B66B-306E4EC6A5F4}" dt="2022-12-11T16:45:12.806" v="303" actId="26606"/>
          <ac:spMkLst>
            <pc:docMk/>
            <pc:sldMk cId="875351004" sldId="263"/>
            <ac:spMk id="2" creationId="{5142E9AB-36E3-9F77-F899-5091682A39ED}"/>
          </ac:spMkLst>
        </pc:spChg>
        <pc:spChg chg="add del mod">
          <ac:chgData name="Mattia Micheli" userId="9230a64d-4596-4adf-a715-5ed28f577a01" providerId="ADAL" clId="{8A2C33FE-EF07-4EA4-B66B-306E4EC6A5F4}" dt="2022-12-11T16:45:12.806" v="303" actId="26606"/>
          <ac:spMkLst>
            <pc:docMk/>
            <pc:sldMk cId="875351004" sldId="263"/>
            <ac:spMk id="3" creationId="{8637E8CD-21A4-1DA6-9572-88E20534FF95}"/>
          </ac:spMkLst>
        </pc:spChg>
        <pc:spChg chg="add del">
          <ac:chgData name="Mattia Micheli" userId="9230a64d-4596-4adf-a715-5ed28f577a01" providerId="ADAL" clId="{8A2C33FE-EF07-4EA4-B66B-306E4EC6A5F4}" dt="2022-12-11T16:45:12.806" v="303" actId="26606"/>
          <ac:spMkLst>
            <pc:docMk/>
            <pc:sldMk cId="875351004" sldId="263"/>
            <ac:spMk id="8" creationId="{23530FE0-C542-45A1-BCD8-935787009C64}"/>
          </ac:spMkLst>
        </pc:spChg>
        <pc:spChg chg="add del">
          <ac:chgData name="Mattia Micheli" userId="9230a64d-4596-4adf-a715-5ed28f577a01" providerId="ADAL" clId="{8A2C33FE-EF07-4EA4-B66B-306E4EC6A5F4}" dt="2022-12-11T16:45:12.806" v="303" actId="26606"/>
          <ac:spMkLst>
            <pc:docMk/>
            <pc:sldMk cId="875351004" sldId="263"/>
            <ac:spMk id="10" creationId="{F2A658D9-F185-44F1-BA33-D50320D1D078}"/>
          </ac:spMkLst>
        </pc:spChg>
        <pc:spChg chg="add del">
          <ac:chgData name="Mattia Micheli" userId="9230a64d-4596-4adf-a715-5ed28f577a01" providerId="ADAL" clId="{8A2C33FE-EF07-4EA4-B66B-306E4EC6A5F4}" dt="2022-12-11T16:45:12.806" v="303" actId="26606"/>
          <ac:spMkLst>
            <pc:docMk/>
            <pc:sldMk cId="875351004" sldId="263"/>
            <ac:spMk id="12" creationId="{BAC87F6E-526A-49B5-995D-42DB656594C9}"/>
          </ac:spMkLst>
        </pc:spChg>
        <pc:spChg chg="add del">
          <ac:chgData name="Mattia Micheli" userId="9230a64d-4596-4adf-a715-5ed28f577a01" providerId="ADAL" clId="{8A2C33FE-EF07-4EA4-B66B-306E4EC6A5F4}" dt="2022-12-11T16:44:59.106" v="293" actId="26606"/>
          <ac:spMkLst>
            <pc:docMk/>
            <pc:sldMk cId="875351004" sldId="263"/>
            <ac:spMk id="16" creationId="{8637E8CD-21A4-1DA6-9572-88E20534FF95}"/>
          </ac:spMkLst>
        </pc:spChg>
        <pc:spChg chg="add del">
          <ac:chgData name="Mattia Micheli" userId="9230a64d-4596-4adf-a715-5ed28f577a01" providerId="ADAL" clId="{8A2C33FE-EF07-4EA4-B66B-306E4EC6A5F4}" dt="2022-12-11T16:44:59.106" v="293" actId="26606"/>
          <ac:spMkLst>
            <pc:docMk/>
            <pc:sldMk cId="875351004" sldId="263"/>
            <ac:spMk id="17" creationId="{23530FE0-C542-45A1-BCD8-935787009C64}"/>
          </ac:spMkLst>
        </pc:spChg>
        <pc:spChg chg="add del">
          <ac:chgData name="Mattia Micheli" userId="9230a64d-4596-4adf-a715-5ed28f577a01" providerId="ADAL" clId="{8A2C33FE-EF07-4EA4-B66B-306E4EC6A5F4}" dt="2022-12-11T16:45:03.586" v="299" actId="26606"/>
          <ac:spMkLst>
            <pc:docMk/>
            <pc:sldMk cId="875351004" sldId="263"/>
            <ac:spMk id="18" creationId="{3F47E20B-1205-4238-A82B-90EF577F32D8}"/>
          </ac:spMkLst>
        </pc:spChg>
        <pc:spChg chg="add del">
          <ac:chgData name="Mattia Micheli" userId="9230a64d-4596-4adf-a715-5ed28f577a01" providerId="ADAL" clId="{8A2C33FE-EF07-4EA4-B66B-306E4EC6A5F4}" dt="2022-12-11T16:44:59.106" v="293" actId="26606"/>
          <ac:spMkLst>
            <pc:docMk/>
            <pc:sldMk cId="875351004" sldId="263"/>
            <ac:spMk id="19" creationId="{F2A658D9-F185-44F1-BA33-D50320D1D078}"/>
          </ac:spMkLst>
        </pc:spChg>
        <pc:spChg chg="add del">
          <ac:chgData name="Mattia Micheli" userId="9230a64d-4596-4adf-a715-5ed28f577a01" providerId="ADAL" clId="{8A2C33FE-EF07-4EA4-B66B-306E4EC6A5F4}" dt="2022-12-11T16:45:03.586" v="299" actId="26606"/>
          <ac:spMkLst>
            <pc:docMk/>
            <pc:sldMk cId="875351004" sldId="263"/>
            <ac:spMk id="20" creationId="{D13567AC-EB9A-47A9-B6EC-B5BDB73B113C}"/>
          </ac:spMkLst>
        </pc:spChg>
        <pc:spChg chg="add del">
          <ac:chgData name="Mattia Micheli" userId="9230a64d-4596-4adf-a715-5ed28f577a01" providerId="ADAL" clId="{8A2C33FE-EF07-4EA4-B66B-306E4EC6A5F4}" dt="2022-12-11T16:44:59.106" v="293" actId="26606"/>
          <ac:spMkLst>
            <pc:docMk/>
            <pc:sldMk cId="875351004" sldId="263"/>
            <ac:spMk id="21" creationId="{BAC87F6E-526A-49B5-995D-42DB656594C9}"/>
          </ac:spMkLst>
        </pc:spChg>
        <pc:spChg chg="add del">
          <ac:chgData name="Mattia Micheli" userId="9230a64d-4596-4adf-a715-5ed28f577a01" providerId="ADAL" clId="{8A2C33FE-EF07-4EA4-B66B-306E4EC6A5F4}" dt="2022-12-11T16:45:01.056" v="295" actId="26606"/>
          <ac:spMkLst>
            <pc:docMk/>
            <pc:sldMk cId="875351004" sldId="263"/>
            <ac:spMk id="23" creationId="{2AEFFFF2-9EB4-4B6C-B9F8-2BA3EF89A21C}"/>
          </ac:spMkLst>
        </pc:spChg>
        <pc:spChg chg="add del">
          <ac:chgData name="Mattia Micheli" userId="9230a64d-4596-4adf-a715-5ed28f577a01" providerId="ADAL" clId="{8A2C33FE-EF07-4EA4-B66B-306E4EC6A5F4}" dt="2022-12-11T16:45:01.056" v="295" actId="26606"/>
          <ac:spMkLst>
            <pc:docMk/>
            <pc:sldMk cId="875351004" sldId="263"/>
            <ac:spMk id="24" creationId="{0D65299F-028F-4AFC-B46A-8DB33E20FE4A}"/>
          </ac:spMkLst>
        </pc:spChg>
        <pc:spChg chg="add del">
          <ac:chgData name="Mattia Micheli" userId="9230a64d-4596-4adf-a715-5ed28f577a01" providerId="ADAL" clId="{8A2C33FE-EF07-4EA4-B66B-306E4EC6A5F4}" dt="2022-12-11T16:45:01.056" v="295" actId="26606"/>
          <ac:spMkLst>
            <pc:docMk/>
            <pc:sldMk cId="875351004" sldId="263"/>
            <ac:spMk id="25" creationId="{BAC87F6E-526A-49B5-995D-42DB656594C9}"/>
          </ac:spMkLst>
        </pc:spChg>
        <pc:spChg chg="add del">
          <ac:chgData name="Mattia Micheli" userId="9230a64d-4596-4adf-a715-5ed28f577a01" providerId="ADAL" clId="{8A2C33FE-EF07-4EA4-B66B-306E4EC6A5F4}" dt="2022-12-11T16:45:01.056" v="295" actId="26606"/>
          <ac:spMkLst>
            <pc:docMk/>
            <pc:sldMk cId="875351004" sldId="263"/>
            <ac:spMk id="26" creationId="{8637E8CD-21A4-1DA6-9572-88E20534FF95}"/>
          </ac:spMkLst>
        </pc:spChg>
        <pc:spChg chg="add del">
          <ac:chgData name="Mattia Micheli" userId="9230a64d-4596-4adf-a715-5ed28f577a01" providerId="ADAL" clId="{8A2C33FE-EF07-4EA4-B66B-306E4EC6A5F4}" dt="2022-12-11T16:45:02.386" v="297" actId="26606"/>
          <ac:spMkLst>
            <pc:docMk/>
            <pc:sldMk cId="875351004" sldId="263"/>
            <ac:spMk id="28" creationId="{FB403EBD-907E-4D59-98D4-A72CD1063C62}"/>
          </ac:spMkLst>
        </pc:spChg>
        <pc:spChg chg="add del">
          <ac:chgData name="Mattia Micheli" userId="9230a64d-4596-4adf-a715-5ed28f577a01" providerId="ADAL" clId="{8A2C33FE-EF07-4EA4-B66B-306E4EC6A5F4}" dt="2022-12-11T16:45:02.386" v="297" actId="26606"/>
          <ac:spMkLst>
            <pc:docMk/>
            <pc:sldMk cId="875351004" sldId="263"/>
            <ac:spMk id="29" creationId="{8637E8CD-21A4-1DA6-9572-88E20534FF95}"/>
          </ac:spMkLst>
        </pc:spChg>
        <pc:spChg chg="add del">
          <ac:chgData name="Mattia Micheli" userId="9230a64d-4596-4adf-a715-5ed28f577a01" providerId="ADAL" clId="{8A2C33FE-EF07-4EA4-B66B-306E4EC6A5F4}" dt="2022-12-11T16:45:07.497" v="301" actId="26606"/>
          <ac:spMkLst>
            <pc:docMk/>
            <pc:sldMk cId="875351004" sldId="263"/>
            <ac:spMk id="33" creationId="{C33976D1-3430-450C-A978-87A9A6E8E71F}"/>
          </ac:spMkLst>
        </pc:spChg>
        <pc:spChg chg="add del">
          <ac:chgData name="Mattia Micheli" userId="9230a64d-4596-4adf-a715-5ed28f577a01" providerId="ADAL" clId="{8A2C33FE-EF07-4EA4-B66B-306E4EC6A5F4}" dt="2022-12-11T16:45:07.497" v="301" actId="26606"/>
          <ac:spMkLst>
            <pc:docMk/>
            <pc:sldMk cId="875351004" sldId="263"/>
            <ac:spMk id="34" creationId="{7D6AAC78-7D86-415A-ADC1-2B474807960C}"/>
          </ac:spMkLst>
        </pc:spChg>
        <pc:spChg chg="add del">
          <ac:chgData name="Mattia Micheli" userId="9230a64d-4596-4adf-a715-5ed28f577a01" providerId="ADAL" clId="{8A2C33FE-EF07-4EA4-B66B-306E4EC6A5F4}" dt="2022-12-11T16:45:07.497" v="301" actId="26606"/>
          <ac:spMkLst>
            <pc:docMk/>
            <pc:sldMk cId="875351004" sldId="263"/>
            <ac:spMk id="35" creationId="{F2A658D9-F185-44F1-BA33-D50320D1D078}"/>
          </ac:spMkLst>
        </pc:spChg>
        <pc:spChg chg="add del">
          <ac:chgData name="Mattia Micheli" userId="9230a64d-4596-4adf-a715-5ed28f577a01" providerId="ADAL" clId="{8A2C33FE-EF07-4EA4-B66B-306E4EC6A5F4}" dt="2022-12-11T16:45:07.497" v="301" actId="26606"/>
          <ac:spMkLst>
            <pc:docMk/>
            <pc:sldMk cId="875351004" sldId="263"/>
            <ac:spMk id="36" creationId="{8637E8CD-21A4-1DA6-9572-88E20534FF95}"/>
          </ac:spMkLst>
        </pc:spChg>
        <pc:picChg chg="add mod">
          <ac:chgData name="Mattia Micheli" userId="9230a64d-4596-4adf-a715-5ed28f577a01" providerId="ADAL" clId="{8A2C33FE-EF07-4EA4-B66B-306E4EC6A5F4}" dt="2022-12-11T17:02:32.155" v="376" actId="1076"/>
          <ac:picMkLst>
            <pc:docMk/>
            <pc:sldMk cId="875351004" sldId="263"/>
            <ac:picMk id="7" creationId="{2666C810-350A-118B-9EAD-4E81FE37760C}"/>
          </ac:picMkLst>
        </pc:picChg>
        <pc:picChg chg="add del">
          <ac:chgData name="Mattia Micheli" userId="9230a64d-4596-4adf-a715-5ed28f577a01" providerId="ADAL" clId="{8A2C33FE-EF07-4EA4-B66B-306E4EC6A5F4}" dt="2022-12-11T16:44:54.656" v="291" actId="26606"/>
          <ac:picMkLst>
            <pc:docMk/>
            <pc:sldMk cId="875351004" sldId="263"/>
            <ac:picMk id="14" creationId="{A047F2CF-B62A-03C6-5D6C-A8F42903E4A6}"/>
          </ac:picMkLst>
        </pc:picChg>
        <pc:picChg chg="add del">
          <ac:chgData name="Mattia Micheli" userId="9230a64d-4596-4adf-a715-5ed28f577a01" providerId="ADAL" clId="{8A2C33FE-EF07-4EA4-B66B-306E4EC6A5F4}" dt="2022-12-11T16:45:03.586" v="299" actId="26606"/>
          <ac:picMkLst>
            <pc:docMk/>
            <pc:sldMk cId="875351004" sldId="263"/>
            <ac:picMk id="31" creationId="{2DAB2FEC-E637-42BA-2280-CE626EDA0305}"/>
          </ac:picMkLst>
        </pc:picChg>
        <pc:picChg chg="add del">
          <ac:chgData name="Mattia Micheli" userId="9230a64d-4596-4adf-a715-5ed28f577a01" providerId="ADAL" clId="{8A2C33FE-EF07-4EA4-B66B-306E4EC6A5F4}" dt="2022-12-11T16:45:12.806" v="303" actId="26606"/>
          <ac:picMkLst>
            <pc:docMk/>
            <pc:sldMk cId="875351004" sldId="263"/>
            <ac:picMk id="38" creationId="{A047F2CF-B62A-03C6-5D6C-A8F42903E4A6}"/>
          </ac:picMkLst>
        </pc:picChg>
      </pc:sldChg>
      <pc:sldChg chg="addSp delSp modSp mod">
        <pc:chgData name="Mattia Micheli" userId="9230a64d-4596-4adf-a715-5ed28f577a01" providerId="ADAL" clId="{8A2C33FE-EF07-4EA4-B66B-306E4EC6A5F4}" dt="2022-12-11T16:41:00.066" v="276" actId="1076"/>
        <pc:sldMkLst>
          <pc:docMk/>
          <pc:sldMk cId="3969350224" sldId="264"/>
        </pc:sldMkLst>
        <pc:spChg chg="mod">
          <ac:chgData name="Mattia Micheli" userId="9230a64d-4596-4adf-a715-5ed28f577a01" providerId="ADAL" clId="{8A2C33FE-EF07-4EA4-B66B-306E4EC6A5F4}" dt="2022-12-11T16:40:39.718" v="272" actId="26606"/>
          <ac:spMkLst>
            <pc:docMk/>
            <pc:sldMk cId="3969350224" sldId="264"/>
            <ac:spMk id="2" creationId="{FC42DD9E-9E22-B1DF-6393-0A29DB366016}"/>
          </ac:spMkLst>
        </pc:spChg>
        <pc:spChg chg="add del">
          <ac:chgData name="Mattia Micheli" userId="9230a64d-4596-4adf-a715-5ed28f577a01" providerId="ADAL" clId="{8A2C33FE-EF07-4EA4-B66B-306E4EC6A5F4}" dt="2022-12-11T16:40:39.718" v="272" actId="26606"/>
          <ac:spMkLst>
            <pc:docMk/>
            <pc:sldMk cId="3969350224" sldId="264"/>
            <ac:spMk id="8" creationId="{23530FE0-C542-45A1-BCD8-935787009C64}"/>
          </ac:spMkLst>
        </pc:spChg>
        <pc:spChg chg="add del">
          <ac:chgData name="Mattia Micheli" userId="9230a64d-4596-4adf-a715-5ed28f577a01" providerId="ADAL" clId="{8A2C33FE-EF07-4EA4-B66B-306E4EC6A5F4}" dt="2022-12-11T16:40:39.718" v="272" actId="26606"/>
          <ac:spMkLst>
            <pc:docMk/>
            <pc:sldMk cId="3969350224" sldId="264"/>
            <ac:spMk id="10" creationId="{F2A658D9-F185-44F1-BA33-D50320D1D078}"/>
          </ac:spMkLst>
        </pc:spChg>
        <pc:spChg chg="add del">
          <ac:chgData name="Mattia Micheli" userId="9230a64d-4596-4adf-a715-5ed28f577a01" providerId="ADAL" clId="{8A2C33FE-EF07-4EA4-B66B-306E4EC6A5F4}" dt="2022-12-11T16:40:39.718" v="272" actId="26606"/>
          <ac:spMkLst>
            <pc:docMk/>
            <pc:sldMk cId="3969350224" sldId="264"/>
            <ac:spMk id="12" creationId="{BAC87F6E-526A-49B5-995D-42DB656594C9}"/>
          </ac:spMkLst>
        </pc:spChg>
        <pc:graphicFrameChg chg="mod ord modGraphic">
          <ac:chgData name="Mattia Micheli" userId="9230a64d-4596-4adf-a715-5ed28f577a01" providerId="ADAL" clId="{8A2C33FE-EF07-4EA4-B66B-306E4EC6A5F4}" dt="2022-12-11T16:40:39.718" v="272" actId="26606"/>
          <ac:graphicFrameMkLst>
            <pc:docMk/>
            <pc:sldMk cId="3969350224" sldId="264"/>
            <ac:graphicFrameMk id="7" creationId="{7034CC07-CBF8-02D2-3702-982D71CC816B}"/>
          </ac:graphicFrameMkLst>
        </pc:graphicFrameChg>
        <pc:picChg chg="add del mod">
          <ac:chgData name="Mattia Micheli" userId="9230a64d-4596-4adf-a715-5ed28f577a01" providerId="ADAL" clId="{8A2C33FE-EF07-4EA4-B66B-306E4EC6A5F4}" dt="2022-12-11T16:40:55.038" v="275" actId="478"/>
          <ac:picMkLst>
            <pc:docMk/>
            <pc:sldMk cId="3969350224" sldId="264"/>
            <ac:picMk id="4" creationId="{EE5F228A-8462-C984-33A8-F00A7332A9DF}"/>
          </ac:picMkLst>
        </pc:picChg>
        <pc:picChg chg="mod">
          <ac:chgData name="Mattia Micheli" userId="9230a64d-4596-4adf-a715-5ed28f577a01" providerId="ADAL" clId="{8A2C33FE-EF07-4EA4-B66B-306E4EC6A5F4}" dt="2022-12-11T16:41:00.066" v="276" actId="1076"/>
          <ac:picMkLst>
            <pc:docMk/>
            <pc:sldMk cId="3969350224" sldId="264"/>
            <ac:picMk id="32" creationId="{6ABCDFB5-6FCB-8D2B-03C8-12401506A753}"/>
          </ac:picMkLst>
        </pc:picChg>
      </pc:sldChg>
      <pc:sldChg chg="addSp delSp modSp add mod">
        <pc:chgData name="Mattia Micheli" userId="9230a64d-4596-4adf-a715-5ed28f577a01" providerId="ADAL" clId="{8A2C33FE-EF07-4EA4-B66B-306E4EC6A5F4}" dt="2022-12-11T16:43:08.532" v="277" actId="478"/>
        <pc:sldMkLst>
          <pc:docMk/>
          <pc:sldMk cId="64558161" sldId="265"/>
        </pc:sldMkLst>
        <pc:spChg chg="mod">
          <ac:chgData name="Mattia Micheli" userId="9230a64d-4596-4adf-a715-5ed28f577a01" providerId="ADAL" clId="{8A2C33FE-EF07-4EA4-B66B-306E4EC6A5F4}" dt="2022-12-11T16:28:05.771" v="128"/>
          <ac:spMkLst>
            <pc:docMk/>
            <pc:sldMk cId="64558161" sldId="265"/>
            <ac:spMk id="2" creationId="{82FC2FD5-9BA6-5EFF-9882-258E1386273C}"/>
          </ac:spMkLst>
        </pc:spChg>
        <pc:spChg chg="mod">
          <ac:chgData name="Mattia Micheli" userId="9230a64d-4596-4adf-a715-5ed28f577a01" providerId="ADAL" clId="{8A2C33FE-EF07-4EA4-B66B-306E4EC6A5F4}" dt="2022-12-11T16:29:55.804" v="151" actId="255"/>
          <ac:spMkLst>
            <pc:docMk/>
            <pc:sldMk cId="64558161" sldId="265"/>
            <ac:spMk id="3" creationId="{03804A59-0C9F-36FA-5259-EC5D6FD4DFAB}"/>
          </ac:spMkLst>
        </pc:spChg>
        <pc:spChg chg="del">
          <ac:chgData name="Mattia Micheli" userId="9230a64d-4596-4adf-a715-5ed28f577a01" providerId="ADAL" clId="{8A2C33FE-EF07-4EA4-B66B-306E4EC6A5F4}" dt="2022-12-11T16:29:27.152" v="141" actId="478"/>
          <ac:spMkLst>
            <pc:docMk/>
            <pc:sldMk cId="64558161" sldId="265"/>
            <ac:spMk id="5" creationId="{7A5E8BC5-077D-F1D2-B9C0-CC3D4310A478}"/>
          </ac:spMkLst>
        </pc:spChg>
        <pc:spChg chg="add del">
          <ac:chgData name="Mattia Micheli" userId="9230a64d-4596-4adf-a715-5ed28f577a01" providerId="ADAL" clId="{8A2C33FE-EF07-4EA4-B66B-306E4EC6A5F4}" dt="2022-12-11T16:27:50.981" v="126" actId="22"/>
          <ac:spMkLst>
            <pc:docMk/>
            <pc:sldMk cId="64558161" sldId="265"/>
            <ac:spMk id="6" creationId="{684C5B64-0B60-6382-444E-E9137D24B0A1}"/>
          </ac:spMkLst>
        </pc:spChg>
        <pc:spChg chg="mod">
          <ac:chgData name="Mattia Micheli" userId="9230a64d-4596-4adf-a715-5ed28f577a01" providerId="ADAL" clId="{8A2C33FE-EF07-4EA4-B66B-306E4EC6A5F4}" dt="2022-12-11T16:30:04.239" v="153" actId="1076"/>
          <ac:spMkLst>
            <pc:docMk/>
            <pc:sldMk cId="64558161" sldId="265"/>
            <ac:spMk id="7" creationId="{434390F7-1CB8-56C4-493B-901290065724}"/>
          </ac:spMkLst>
        </pc:spChg>
        <pc:spChg chg="mod">
          <ac:chgData name="Mattia Micheli" userId="9230a64d-4596-4adf-a715-5ed28f577a01" providerId="ADAL" clId="{8A2C33FE-EF07-4EA4-B66B-306E4EC6A5F4}" dt="2022-12-11T16:29:46.478" v="148" actId="255"/>
          <ac:spMkLst>
            <pc:docMk/>
            <pc:sldMk cId="64558161" sldId="265"/>
            <ac:spMk id="9" creationId="{F2DBCC72-B772-C35D-DADC-CA5121A6CCA5}"/>
          </ac:spMkLst>
        </pc:spChg>
        <pc:spChg chg="add del mod">
          <ac:chgData name="Mattia Micheli" userId="9230a64d-4596-4adf-a715-5ed28f577a01" providerId="ADAL" clId="{8A2C33FE-EF07-4EA4-B66B-306E4EC6A5F4}" dt="2022-12-11T16:43:08.532" v="277" actId="478"/>
          <ac:spMkLst>
            <pc:docMk/>
            <pc:sldMk cId="64558161" sldId="265"/>
            <ac:spMk id="11" creationId="{6285867F-F36C-E6F1-E7C7-74500873BBD5}"/>
          </ac:spMkLst>
        </pc:spChg>
      </pc:sldChg>
      <pc:sldChg chg="addSp delSp modSp new mod setBg setClrOvrMap">
        <pc:chgData name="Mattia Micheli" userId="9230a64d-4596-4adf-a715-5ed28f577a01" providerId="ADAL" clId="{8A2C33FE-EF07-4EA4-B66B-306E4EC6A5F4}" dt="2022-12-11T16:58:16.867" v="373" actId="26606"/>
        <pc:sldMkLst>
          <pc:docMk/>
          <pc:sldMk cId="2977097501" sldId="267"/>
        </pc:sldMkLst>
        <pc:spChg chg="mod">
          <ac:chgData name="Mattia Micheli" userId="9230a64d-4596-4adf-a715-5ed28f577a01" providerId="ADAL" clId="{8A2C33FE-EF07-4EA4-B66B-306E4EC6A5F4}" dt="2022-12-11T16:58:16.867" v="373" actId="26606"/>
          <ac:spMkLst>
            <pc:docMk/>
            <pc:sldMk cId="2977097501" sldId="267"/>
            <ac:spMk id="2" creationId="{9660F006-D896-A6C7-AD4C-A7BA1BEACBFD}"/>
          </ac:spMkLst>
        </pc:spChg>
        <pc:spChg chg="mod">
          <ac:chgData name="Mattia Micheli" userId="9230a64d-4596-4adf-a715-5ed28f577a01" providerId="ADAL" clId="{8A2C33FE-EF07-4EA4-B66B-306E4EC6A5F4}" dt="2022-12-11T16:58:16.867" v="373" actId="26606"/>
          <ac:spMkLst>
            <pc:docMk/>
            <pc:sldMk cId="2977097501" sldId="267"/>
            <ac:spMk id="3" creationId="{5DD61D86-47AC-105A-C6BD-50617317907D}"/>
          </ac:spMkLst>
        </pc:spChg>
        <pc:spChg chg="add del">
          <ac:chgData name="Mattia Micheli" userId="9230a64d-4596-4adf-a715-5ed28f577a01" providerId="ADAL" clId="{8A2C33FE-EF07-4EA4-B66B-306E4EC6A5F4}" dt="2022-12-11T16:55:55.563" v="355" actId="26606"/>
          <ac:spMkLst>
            <pc:docMk/>
            <pc:sldMk cId="2977097501" sldId="267"/>
            <ac:spMk id="9" creationId="{6515FC82-3453-4CBE-8895-4CCFF339529E}"/>
          </ac:spMkLst>
        </pc:spChg>
        <pc:spChg chg="add del">
          <ac:chgData name="Mattia Micheli" userId="9230a64d-4596-4adf-a715-5ed28f577a01" providerId="ADAL" clId="{8A2C33FE-EF07-4EA4-B66B-306E4EC6A5F4}" dt="2022-12-11T16:55:55.563" v="355" actId="26606"/>
          <ac:spMkLst>
            <pc:docMk/>
            <pc:sldMk cId="2977097501" sldId="267"/>
            <ac:spMk id="11" creationId="{C5FD847B-65C0-4027-8DFC-70CB424514F8}"/>
          </ac:spMkLst>
        </pc:spChg>
        <pc:spChg chg="add del">
          <ac:chgData name="Mattia Micheli" userId="9230a64d-4596-4adf-a715-5ed28f577a01" providerId="ADAL" clId="{8A2C33FE-EF07-4EA4-B66B-306E4EC6A5F4}" dt="2022-12-11T16:56:42.694" v="364" actId="26606"/>
          <ac:spMkLst>
            <pc:docMk/>
            <pc:sldMk cId="2977097501" sldId="267"/>
            <ac:spMk id="13" creationId="{1660E788-AFA9-4A1B-9991-6AA74632A15B}"/>
          </ac:spMkLst>
        </pc:spChg>
        <pc:spChg chg="add del">
          <ac:chgData name="Mattia Micheli" userId="9230a64d-4596-4adf-a715-5ed28f577a01" providerId="ADAL" clId="{8A2C33FE-EF07-4EA4-B66B-306E4EC6A5F4}" dt="2022-12-11T16:56:42.694" v="364" actId="26606"/>
          <ac:spMkLst>
            <pc:docMk/>
            <pc:sldMk cId="2977097501" sldId="267"/>
            <ac:spMk id="14" creationId="{867D4867-5BA7-4462-B2F6-A23F4A622AA7}"/>
          </ac:spMkLst>
        </pc:spChg>
        <pc:spChg chg="add del">
          <ac:chgData name="Mattia Micheli" userId="9230a64d-4596-4adf-a715-5ed28f577a01" providerId="ADAL" clId="{8A2C33FE-EF07-4EA4-B66B-306E4EC6A5F4}" dt="2022-12-11T16:58:16.867" v="373" actId="26606"/>
          <ac:spMkLst>
            <pc:docMk/>
            <pc:sldMk cId="2977097501" sldId="267"/>
            <ac:spMk id="19" creationId="{C33976D1-3430-450C-A978-87A9A6E8E71F}"/>
          </ac:spMkLst>
        </pc:spChg>
        <pc:spChg chg="add del">
          <ac:chgData name="Mattia Micheli" userId="9230a64d-4596-4adf-a715-5ed28f577a01" providerId="ADAL" clId="{8A2C33FE-EF07-4EA4-B66B-306E4EC6A5F4}" dt="2022-12-11T16:56:41.044" v="359" actId="26606"/>
          <ac:spMkLst>
            <pc:docMk/>
            <pc:sldMk cId="2977097501" sldId="267"/>
            <ac:spMk id="20" creationId="{1660E788-AFA9-4A1B-9991-6AA74632A15B}"/>
          </ac:spMkLst>
        </pc:spChg>
        <pc:spChg chg="add del">
          <ac:chgData name="Mattia Micheli" userId="9230a64d-4596-4adf-a715-5ed28f577a01" providerId="ADAL" clId="{8A2C33FE-EF07-4EA4-B66B-306E4EC6A5F4}" dt="2022-12-11T16:58:16.867" v="373" actId="26606"/>
          <ac:spMkLst>
            <pc:docMk/>
            <pc:sldMk cId="2977097501" sldId="267"/>
            <ac:spMk id="21" creationId="{7D6AAC78-7D86-415A-ADC1-2B474807960C}"/>
          </ac:spMkLst>
        </pc:spChg>
        <pc:spChg chg="add del">
          <ac:chgData name="Mattia Micheli" userId="9230a64d-4596-4adf-a715-5ed28f577a01" providerId="ADAL" clId="{8A2C33FE-EF07-4EA4-B66B-306E4EC6A5F4}" dt="2022-12-11T16:56:41.044" v="359" actId="26606"/>
          <ac:spMkLst>
            <pc:docMk/>
            <pc:sldMk cId="2977097501" sldId="267"/>
            <ac:spMk id="22" creationId="{867D4867-5BA7-4462-B2F6-A23F4A622AA7}"/>
          </ac:spMkLst>
        </pc:spChg>
        <pc:spChg chg="add del">
          <ac:chgData name="Mattia Micheli" userId="9230a64d-4596-4adf-a715-5ed28f577a01" providerId="ADAL" clId="{8A2C33FE-EF07-4EA4-B66B-306E4EC6A5F4}" dt="2022-12-11T16:58:16.867" v="373" actId="26606"/>
          <ac:spMkLst>
            <pc:docMk/>
            <pc:sldMk cId="2977097501" sldId="267"/>
            <ac:spMk id="23" creationId="{F2A658D9-F185-44F1-BA33-D50320D1D078}"/>
          </ac:spMkLst>
        </pc:spChg>
        <pc:spChg chg="add del">
          <ac:chgData name="Mattia Micheli" userId="9230a64d-4596-4adf-a715-5ed28f577a01" providerId="ADAL" clId="{8A2C33FE-EF07-4EA4-B66B-306E4EC6A5F4}" dt="2022-12-11T16:56:42.212" v="361" actId="26606"/>
          <ac:spMkLst>
            <pc:docMk/>
            <pc:sldMk cId="2977097501" sldId="267"/>
            <ac:spMk id="25" creationId="{68D8C857-9447-4941-8520-9A44A926F4FF}"/>
          </ac:spMkLst>
        </pc:spChg>
        <pc:spChg chg="add del">
          <ac:chgData name="Mattia Micheli" userId="9230a64d-4596-4adf-a715-5ed28f577a01" providerId="ADAL" clId="{8A2C33FE-EF07-4EA4-B66B-306E4EC6A5F4}" dt="2022-12-11T16:58:02.366" v="368" actId="26606"/>
          <ac:spMkLst>
            <pc:docMk/>
            <pc:sldMk cId="2977097501" sldId="267"/>
            <ac:spMk id="26" creationId="{D2D2ED89-5AE9-4E9E-B74C-07803A862DB0}"/>
          </ac:spMkLst>
        </pc:spChg>
        <pc:spChg chg="add del">
          <ac:chgData name="Mattia Micheli" userId="9230a64d-4596-4adf-a715-5ed28f577a01" providerId="ADAL" clId="{8A2C33FE-EF07-4EA4-B66B-306E4EC6A5F4}" dt="2022-12-11T16:56:42.679" v="363" actId="26606"/>
          <ac:spMkLst>
            <pc:docMk/>
            <pc:sldMk cId="2977097501" sldId="267"/>
            <ac:spMk id="27" creationId="{1660E788-AFA9-4A1B-9991-6AA74632A15B}"/>
          </ac:spMkLst>
        </pc:spChg>
        <pc:spChg chg="add del">
          <ac:chgData name="Mattia Micheli" userId="9230a64d-4596-4adf-a715-5ed28f577a01" providerId="ADAL" clId="{8A2C33FE-EF07-4EA4-B66B-306E4EC6A5F4}" dt="2022-12-11T16:56:42.679" v="363" actId="26606"/>
          <ac:spMkLst>
            <pc:docMk/>
            <pc:sldMk cId="2977097501" sldId="267"/>
            <ac:spMk id="29" creationId="{867D4867-5BA7-4462-B2F6-A23F4A622AA7}"/>
          </ac:spMkLst>
        </pc:spChg>
        <pc:spChg chg="add del">
          <ac:chgData name="Mattia Micheli" userId="9230a64d-4596-4adf-a715-5ed28f577a01" providerId="ADAL" clId="{8A2C33FE-EF07-4EA4-B66B-306E4EC6A5F4}" dt="2022-12-11T16:58:16.867" v="373" actId="26606"/>
          <ac:spMkLst>
            <pc:docMk/>
            <pc:sldMk cId="2977097501" sldId="267"/>
            <ac:spMk id="31" creationId="{68D8C857-9447-4941-8520-9A44A926F4FF}"/>
          </ac:spMkLst>
        </pc:spChg>
        <pc:picChg chg="add del mod">
          <ac:chgData name="Mattia Micheli" userId="9230a64d-4596-4adf-a715-5ed28f577a01" providerId="ADAL" clId="{8A2C33FE-EF07-4EA4-B66B-306E4EC6A5F4}" dt="2022-12-11T16:56:32.620" v="357" actId="478"/>
          <ac:picMkLst>
            <pc:docMk/>
            <pc:sldMk cId="2977097501" sldId="267"/>
            <ac:picMk id="4" creationId="{45808641-6FF7-7718-6005-9B11F960A16D}"/>
          </ac:picMkLst>
        </pc:picChg>
        <pc:picChg chg="add del">
          <ac:chgData name="Mattia Micheli" userId="9230a64d-4596-4adf-a715-5ed28f577a01" providerId="ADAL" clId="{8A2C33FE-EF07-4EA4-B66B-306E4EC6A5F4}" dt="2022-12-11T16:56:41.044" v="359" actId="26606"/>
          <ac:picMkLst>
            <pc:docMk/>
            <pc:sldMk cId="2977097501" sldId="267"/>
            <ac:picMk id="16" creationId="{AEA9CEEB-8E96-A03A-BA59-D8811A9E9E5D}"/>
          </ac:picMkLst>
        </pc:picChg>
        <pc:picChg chg="add del">
          <ac:chgData name="Mattia Micheli" userId="9230a64d-4596-4adf-a715-5ed28f577a01" providerId="ADAL" clId="{8A2C33FE-EF07-4EA4-B66B-306E4EC6A5F4}" dt="2022-12-11T16:56:42.212" v="361" actId="26606"/>
          <ac:picMkLst>
            <pc:docMk/>
            <pc:sldMk cId="2977097501" sldId="267"/>
            <ac:picMk id="24" creationId="{448C2F4C-20FB-4DC8-DEA0-F90AB2D38AF3}"/>
          </ac:picMkLst>
        </pc:picChg>
        <pc:picChg chg="add del">
          <ac:chgData name="Mattia Micheli" userId="9230a64d-4596-4adf-a715-5ed28f577a01" providerId="ADAL" clId="{8A2C33FE-EF07-4EA4-B66B-306E4EC6A5F4}" dt="2022-12-11T16:56:42.679" v="363" actId="26606"/>
          <ac:picMkLst>
            <pc:docMk/>
            <pc:sldMk cId="2977097501" sldId="267"/>
            <ac:picMk id="28" creationId="{AEA9CEEB-8E96-A03A-BA59-D8811A9E9E5D}"/>
          </ac:picMkLst>
        </pc:picChg>
        <pc:picChg chg="add del">
          <ac:chgData name="Mattia Micheli" userId="9230a64d-4596-4adf-a715-5ed28f577a01" providerId="ADAL" clId="{8A2C33FE-EF07-4EA4-B66B-306E4EC6A5F4}" dt="2022-12-11T16:58:16.867" v="373" actId="26606"/>
          <ac:picMkLst>
            <pc:docMk/>
            <pc:sldMk cId="2977097501" sldId="267"/>
            <ac:picMk id="30" creationId="{39B14C19-ABD2-0138-C222-82C56346AEAE}"/>
          </ac:picMkLst>
        </pc:picChg>
      </pc:sldChg>
      <pc:sldChg chg="addSp delSp modSp add del mod">
        <pc:chgData name="Mattia Micheli" userId="9230a64d-4596-4adf-a715-5ed28f577a01" providerId="ADAL" clId="{8A2C33FE-EF07-4EA4-B66B-306E4EC6A5F4}" dt="2022-12-11T17:03:14.726" v="388" actId="2696"/>
        <pc:sldMkLst>
          <pc:docMk/>
          <pc:sldMk cId="945365303" sldId="268"/>
        </pc:sldMkLst>
        <pc:spChg chg="add del mod">
          <ac:chgData name="Mattia Micheli" userId="9230a64d-4596-4adf-a715-5ed28f577a01" providerId="ADAL" clId="{8A2C33FE-EF07-4EA4-B66B-306E4EC6A5F4}" dt="2022-12-11T17:03:01.524" v="385" actId="478"/>
          <ac:spMkLst>
            <pc:docMk/>
            <pc:sldMk cId="945365303" sldId="268"/>
            <ac:spMk id="5" creationId="{2AC80F99-AE86-0DB1-6928-65A6D1FE6D8C}"/>
          </ac:spMkLst>
        </pc:spChg>
        <pc:graphicFrameChg chg="del modGraphic">
          <ac:chgData name="Mattia Micheli" userId="9230a64d-4596-4adf-a715-5ed28f577a01" providerId="ADAL" clId="{8A2C33FE-EF07-4EA4-B66B-306E4EC6A5F4}" dt="2022-12-11T17:02:56.171" v="383" actId="478"/>
          <ac:graphicFrameMkLst>
            <pc:docMk/>
            <pc:sldMk cId="945365303" sldId="268"/>
            <ac:graphicFrameMk id="4" creationId="{6A292107-220E-AB07-E2C3-1AFE7353A6B2}"/>
          </ac:graphicFrameMkLst>
        </pc:graphicFrameChg>
      </pc:sldChg>
      <pc:sldChg chg="addSp delSp modSp new mod setBg">
        <pc:chgData name="Mattia Micheli" userId="9230a64d-4596-4adf-a715-5ed28f577a01" providerId="ADAL" clId="{8A2C33FE-EF07-4EA4-B66B-306E4EC6A5F4}" dt="2022-12-11T17:39:53.252" v="714" actId="207"/>
        <pc:sldMkLst>
          <pc:docMk/>
          <pc:sldMk cId="2734521141" sldId="269"/>
        </pc:sldMkLst>
        <pc:spChg chg="add del mod">
          <ac:chgData name="Mattia Micheli" userId="9230a64d-4596-4adf-a715-5ed28f577a01" providerId="ADAL" clId="{8A2C33FE-EF07-4EA4-B66B-306E4EC6A5F4}" dt="2022-12-11T17:15:50.243" v="496" actId="478"/>
          <ac:spMkLst>
            <pc:docMk/>
            <pc:sldMk cId="2734521141" sldId="269"/>
            <ac:spMk id="2" creationId="{E7D4EA6D-FA36-3D41-0EED-3C867C80317B}"/>
          </ac:spMkLst>
        </pc:spChg>
        <pc:spChg chg="add mod">
          <ac:chgData name="Mattia Micheli" userId="9230a64d-4596-4adf-a715-5ed28f577a01" providerId="ADAL" clId="{8A2C33FE-EF07-4EA4-B66B-306E4EC6A5F4}" dt="2022-12-11T17:22:52.828" v="589" actId="255"/>
          <ac:spMkLst>
            <pc:docMk/>
            <pc:sldMk cId="2734521141" sldId="269"/>
            <ac:spMk id="6" creationId="{2D5C57C9-BF3D-435F-7F02-DFA8ECF418C1}"/>
          </ac:spMkLst>
        </pc:spChg>
        <pc:spChg chg="add mod">
          <ac:chgData name="Mattia Micheli" userId="9230a64d-4596-4adf-a715-5ed28f577a01" providerId="ADAL" clId="{8A2C33FE-EF07-4EA4-B66B-306E4EC6A5F4}" dt="2022-12-11T17:39:36.851" v="711" actId="207"/>
          <ac:spMkLst>
            <pc:docMk/>
            <pc:sldMk cId="2734521141" sldId="269"/>
            <ac:spMk id="7" creationId="{83B01CC1-B517-EBDF-6216-C284867DE4F7}"/>
          </ac:spMkLst>
        </pc:spChg>
        <pc:spChg chg="add mod">
          <ac:chgData name="Mattia Micheli" userId="9230a64d-4596-4adf-a715-5ed28f577a01" providerId="ADAL" clId="{8A2C33FE-EF07-4EA4-B66B-306E4EC6A5F4}" dt="2022-12-11T17:39:43.301" v="713" actId="207"/>
          <ac:spMkLst>
            <pc:docMk/>
            <pc:sldMk cId="2734521141" sldId="269"/>
            <ac:spMk id="8" creationId="{385C79EF-D4E4-35B5-3DD5-A138531D38C2}"/>
          </ac:spMkLst>
        </pc:spChg>
        <pc:spChg chg="add mod">
          <ac:chgData name="Mattia Micheli" userId="9230a64d-4596-4adf-a715-5ed28f577a01" providerId="ADAL" clId="{8A2C33FE-EF07-4EA4-B66B-306E4EC6A5F4}" dt="2022-12-11T17:39:53.252" v="714" actId="207"/>
          <ac:spMkLst>
            <pc:docMk/>
            <pc:sldMk cId="2734521141" sldId="269"/>
            <ac:spMk id="9" creationId="{08159D01-1D07-2C9F-3195-E1335379BF54}"/>
          </ac:spMkLst>
        </pc:spChg>
        <pc:spChg chg="add mod">
          <ac:chgData name="Mattia Micheli" userId="9230a64d-4596-4adf-a715-5ed28f577a01" providerId="ADAL" clId="{8A2C33FE-EF07-4EA4-B66B-306E4EC6A5F4}" dt="2022-12-11T17:39:01.251" v="708" actId="14100"/>
          <ac:spMkLst>
            <pc:docMk/>
            <pc:sldMk cId="2734521141" sldId="269"/>
            <ac:spMk id="10" creationId="{AAA0811D-71CA-2635-7297-1A1FDD8E35ED}"/>
          </ac:spMkLst>
        </pc:spChg>
        <pc:spChg chg="add mod">
          <ac:chgData name="Mattia Micheli" userId="9230a64d-4596-4adf-a715-5ed28f577a01" providerId="ADAL" clId="{8A2C33FE-EF07-4EA4-B66B-306E4EC6A5F4}" dt="2022-12-11T17:38:50.209" v="705" actId="1076"/>
          <ac:spMkLst>
            <pc:docMk/>
            <pc:sldMk cId="2734521141" sldId="269"/>
            <ac:spMk id="11" creationId="{39B5660E-4411-9292-D8CA-94BA65E11450}"/>
          </ac:spMkLst>
        </pc:spChg>
        <pc:spChg chg="add mod">
          <ac:chgData name="Mattia Micheli" userId="9230a64d-4596-4adf-a715-5ed28f577a01" providerId="ADAL" clId="{8A2C33FE-EF07-4EA4-B66B-306E4EC6A5F4}" dt="2022-12-11T17:37:04.935" v="696" actId="207"/>
          <ac:spMkLst>
            <pc:docMk/>
            <pc:sldMk cId="2734521141" sldId="269"/>
            <ac:spMk id="12" creationId="{71358CFD-5BB9-FCC2-34A8-4FCBFF65BE61}"/>
          </ac:spMkLst>
        </pc:spChg>
        <pc:graphicFrameChg chg="add del mod modGraphic">
          <ac:chgData name="Mattia Micheli" userId="9230a64d-4596-4adf-a715-5ed28f577a01" providerId="ADAL" clId="{8A2C33FE-EF07-4EA4-B66B-306E4EC6A5F4}" dt="2022-12-11T17:08:35.982" v="405" actId="478"/>
          <ac:graphicFrameMkLst>
            <pc:docMk/>
            <pc:sldMk cId="2734521141" sldId="269"/>
            <ac:graphicFrameMk id="3" creationId="{9AE74874-8913-D6B1-4000-CBFA84760FD3}"/>
          </ac:graphicFrameMkLst>
        </pc:graphicFrameChg>
        <pc:graphicFrameChg chg="add del mod modGraphic">
          <ac:chgData name="Mattia Micheli" userId="9230a64d-4596-4adf-a715-5ed28f577a01" providerId="ADAL" clId="{8A2C33FE-EF07-4EA4-B66B-306E4EC6A5F4}" dt="2022-12-11T17:12:46.233" v="448" actId="478"/>
          <ac:graphicFrameMkLst>
            <pc:docMk/>
            <pc:sldMk cId="2734521141" sldId="269"/>
            <ac:graphicFrameMk id="4" creationId="{E417431D-5845-0D5F-F6D9-21CB544C5CD9}"/>
          </ac:graphicFrameMkLst>
        </pc:graphicFrameChg>
        <pc:graphicFrameChg chg="add del mod modGraphic">
          <ac:chgData name="Mattia Micheli" userId="9230a64d-4596-4adf-a715-5ed28f577a01" providerId="ADAL" clId="{8A2C33FE-EF07-4EA4-B66B-306E4EC6A5F4}" dt="2022-12-11T17:31:00.109" v="655"/>
          <ac:graphicFrameMkLst>
            <pc:docMk/>
            <pc:sldMk cId="2734521141" sldId="269"/>
            <ac:graphicFrameMk id="5" creationId="{D888C61B-7120-6281-02E9-D528E4DC19C7}"/>
          </ac:graphicFrameMkLst>
        </pc:graphicFrameChg>
      </pc:sldChg>
    </pc:docChg>
  </pc:docChgLst>
  <pc:docChgLst>
    <pc:chgData name="Pietro Folletti" userId="S::pietro.folletti@itstechtalentfactory.it::4ed5e51f-7aab-4d9d-a35f-e72cf6465e89" providerId="AD" clId="Web-{B8AB41F5-45DE-4F56-A23E-2834F0174279}"/>
    <pc:docChg chg="modSld">
      <pc:chgData name="Pietro Folletti" userId="S::pietro.folletti@itstechtalentfactory.it::4ed5e51f-7aab-4d9d-a35f-e72cf6465e89" providerId="AD" clId="Web-{B8AB41F5-45DE-4F56-A23E-2834F0174279}" dt="2022-12-11T17:13:01.581" v="260"/>
      <pc:docMkLst>
        <pc:docMk/>
      </pc:docMkLst>
      <pc:sldChg chg="modTransition">
        <pc:chgData name="Pietro Folletti" userId="S::pietro.folletti@itstechtalentfactory.it::4ed5e51f-7aab-4d9d-a35f-e72cf6465e89" providerId="AD" clId="Web-{B8AB41F5-45DE-4F56-A23E-2834F0174279}" dt="2022-12-11T17:12:31.143" v="249"/>
        <pc:sldMkLst>
          <pc:docMk/>
          <pc:sldMk cId="322803886" sldId="256"/>
        </pc:sldMkLst>
      </pc:sldChg>
      <pc:sldChg chg="modSp modTransition">
        <pc:chgData name="Pietro Folletti" userId="S::pietro.folletti@itstechtalentfactory.it::4ed5e51f-7aab-4d9d-a35f-e72cf6465e89" providerId="AD" clId="Web-{B8AB41F5-45DE-4F56-A23E-2834F0174279}" dt="2022-12-11T17:12:38.784" v="250"/>
        <pc:sldMkLst>
          <pc:docMk/>
          <pc:sldMk cId="1511362492" sldId="257"/>
        </pc:sldMkLst>
        <pc:spChg chg="mod">
          <ac:chgData name="Pietro Folletti" userId="S::pietro.folletti@itstechtalentfactory.it::4ed5e51f-7aab-4d9d-a35f-e72cf6465e89" providerId="AD" clId="Web-{B8AB41F5-45DE-4F56-A23E-2834F0174279}" dt="2022-12-11T17:12:11.283" v="248" actId="20577"/>
          <ac:spMkLst>
            <pc:docMk/>
            <pc:sldMk cId="1511362492" sldId="257"/>
            <ac:spMk id="5" creationId="{7A5E8BC5-077D-F1D2-B9C0-CC3D4310A478}"/>
          </ac:spMkLst>
        </pc:spChg>
      </pc:sldChg>
      <pc:sldChg chg="modTransition">
        <pc:chgData name="Pietro Folletti" userId="S::pietro.folletti@itstechtalentfactory.it::4ed5e51f-7aab-4d9d-a35f-e72cf6465e89" providerId="AD" clId="Web-{B8AB41F5-45DE-4F56-A23E-2834F0174279}" dt="2022-12-11T17:12:48.940" v="252"/>
        <pc:sldMkLst>
          <pc:docMk/>
          <pc:sldMk cId="69192253" sldId="259"/>
        </pc:sldMkLst>
      </pc:sldChg>
      <pc:sldChg chg="modTransition">
        <pc:chgData name="Pietro Folletti" userId="S::pietro.folletti@itstechtalentfactory.it::4ed5e51f-7aab-4d9d-a35f-e72cf6465e89" providerId="AD" clId="Web-{B8AB41F5-45DE-4F56-A23E-2834F0174279}" dt="2022-12-11T17:12:50.971" v="253"/>
        <pc:sldMkLst>
          <pc:docMk/>
          <pc:sldMk cId="3432181478" sldId="260"/>
        </pc:sldMkLst>
      </pc:sldChg>
      <pc:sldChg chg="modTransition">
        <pc:chgData name="Pietro Folletti" userId="S::pietro.folletti@itstechtalentfactory.it::4ed5e51f-7aab-4d9d-a35f-e72cf6465e89" providerId="AD" clId="Web-{B8AB41F5-45DE-4F56-A23E-2834F0174279}" dt="2022-12-11T17:12:53.393" v="254"/>
        <pc:sldMkLst>
          <pc:docMk/>
          <pc:sldMk cId="492383829" sldId="261"/>
        </pc:sldMkLst>
      </pc:sldChg>
      <pc:sldChg chg="modTransition">
        <pc:chgData name="Pietro Folletti" userId="S::pietro.folletti@itstechtalentfactory.it::4ed5e51f-7aab-4d9d-a35f-e72cf6465e89" providerId="AD" clId="Web-{B8AB41F5-45DE-4F56-A23E-2834F0174279}" dt="2022-12-11T17:12:54.972" v="255"/>
        <pc:sldMkLst>
          <pc:docMk/>
          <pc:sldMk cId="1551981061" sldId="262"/>
        </pc:sldMkLst>
      </pc:sldChg>
      <pc:sldChg chg="addSp delSp modSp modTransition">
        <pc:chgData name="Pietro Folletti" userId="S::pietro.folletti@itstechtalentfactory.it::4ed5e51f-7aab-4d9d-a35f-e72cf6465e89" providerId="AD" clId="Web-{B8AB41F5-45DE-4F56-A23E-2834F0174279}" dt="2022-12-11T17:12:57.769" v="257"/>
        <pc:sldMkLst>
          <pc:docMk/>
          <pc:sldMk cId="875351004" sldId="263"/>
        </pc:sldMkLst>
        <pc:graphicFrameChg chg="add del modGraphic">
          <ac:chgData name="Pietro Folletti" userId="S::pietro.folletti@itstechtalentfactory.it::4ed5e51f-7aab-4d9d-a35f-e72cf6465e89" providerId="AD" clId="Web-{B8AB41F5-45DE-4F56-A23E-2834F0174279}" dt="2022-12-11T17:09:25.965" v="244" actId="20577"/>
          <ac:graphicFrameMkLst>
            <pc:docMk/>
            <pc:sldMk cId="875351004" sldId="263"/>
            <ac:graphicFrameMk id="98" creationId="{B520645E-A838-986B-D9AE-9BF67866ADDE}"/>
          </ac:graphicFrameMkLst>
        </pc:graphicFrameChg>
      </pc:sldChg>
      <pc:sldChg chg="modTransition">
        <pc:chgData name="Pietro Folletti" userId="S::pietro.folletti@itstechtalentfactory.it::4ed5e51f-7aab-4d9d-a35f-e72cf6465e89" providerId="AD" clId="Web-{B8AB41F5-45DE-4F56-A23E-2834F0174279}" dt="2022-12-11T17:12:56.409" v="256"/>
        <pc:sldMkLst>
          <pc:docMk/>
          <pc:sldMk cId="3969350224" sldId="264"/>
        </pc:sldMkLst>
      </pc:sldChg>
      <pc:sldChg chg="modTransition">
        <pc:chgData name="Pietro Folletti" userId="S::pietro.folletti@itstechtalentfactory.it::4ed5e51f-7aab-4d9d-a35f-e72cf6465e89" providerId="AD" clId="Web-{B8AB41F5-45DE-4F56-A23E-2834F0174279}" dt="2022-12-11T17:12:41.909" v="251"/>
        <pc:sldMkLst>
          <pc:docMk/>
          <pc:sldMk cId="64558161" sldId="265"/>
        </pc:sldMkLst>
      </pc:sldChg>
      <pc:sldChg chg="modTransition">
        <pc:chgData name="Pietro Folletti" userId="S::pietro.folletti@itstechtalentfactory.it::4ed5e51f-7aab-4d9d-a35f-e72cf6465e89" providerId="AD" clId="Web-{B8AB41F5-45DE-4F56-A23E-2834F0174279}" dt="2022-12-11T17:12:58.894" v="258"/>
        <pc:sldMkLst>
          <pc:docMk/>
          <pc:sldMk cId="2227496460" sldId="266"/>
        </pc:sldMkLst>
      </pc:sldChg>
      <pc:sldChg chg="modTransition">
        <pc:chgData name="Pietro Folletti" userId="S::pietro.folletti@itstechtalentfactory.it::4ed5e51f-7aab-4d9d-a35f-e72cf6465e89" providerId="AD" clId="Web-{B8AB41F5-45DE-4F56-A23E-2834F0174279}" dt="2022-12-11T17:13:01.581" v="260"/>
        <pc:sldMkLst>
          <pc:docMk/>
          <pc:sldMk cId="2977097501" sldId="267"/>
        </pc:sldMkLst>
      </pc:sldChg>
      <pc:sldChg chg="modTransition">
        <pc:chgData name="Pietro Folletti" userId="S::pietro.folletti@itstechtalentfactory.it::4ed5e51f-7aab-4d9d-a35f-e72cf6465e89" providerId="AD" clId="Web-{B8AB41F5-45DE-4F56-A23E-2834F0174279}" dt="2022-12-11T17:13:00.066" v="259"/>
        <pc:sldMkLst>
          <pc:docMk/>
          <pc:sldMk cId="2734521141" sldId="269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8E69D4-9E2A-4B9A-B35D-F4420ACB477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80CE86-0F4C-424A-8E5D-7B0F7984E764}">
      <dgm:prSet/>
      <dgm:spPr>
        <a:solidFill>
          <a:srgbClr val="F24162"/>
        </a:solidFill>
      </dgm:spPr>
      <dgm:t>
        <a:bodyPr/>
        <a:lstStyle/>
        <a:p>
          <a:r>
            <a:rPr lang="en-US"/>
            <a:t>Fields</a:t>
          </a:r>
        </a:p>
      </dgm:t>
    </dgm:pt>
    <dgm:pt modelId="{EED1CDB8-63DC-4041-BB43-72091E4ABB13}" type="parTrans" cxnId="{59D8379D-D846-45F4-B788-CA003BFE1E5C}">
      <dgm:prSet/>
      <dgm:spPr/>
      <dgm:t>
        <a:bodyPr/>
        <a:lstStyle/>
        <a:p>
          <a:endParaRPr lang="en-US"/>
        </a:p>
      </dgm:t>
    </dgm:pt>
    <dgm:pt modelId="{73138621-ED77-4137-A994-7EAC405E9576}" type="sibTrans" cxnId="{59D8379D-D846-45F4-B788-CA003BFE1E5C}">
      <dgm:prSet/>
      <dgm:spPr/>
      <dgm:t>
        <a:bodyPr/>
        <a:lstStyle/>
        <a:p>
          <a:endParaRPr lang="en-US"/>
        </a:p>
      </dgm:t>
    </dgm:pt>
    <dgm:pt modelId="{08F8A444-6EF9-426A-93C2-2A1FE5250F83}">
      <dgm:prSet/>
      <dgm:spPr>
        <a:solidFill>
          <a:srgbClr val="F24162"/>
        </a:solidFill>
      </dgm:spPr>
      <dgm:t>
        <a:bodyPr/>
        <a:lstStyle/>
        <a:p>
          <a:r>
            <a:rPr lang="en-US"/>
            <a:t>Ingestion</a:t>
          </a:r>
        </a:p>
      </dgm:t>
    </dgm:pt>
    <dgm:pt modelId="{B0E99E66-DA68-4CC9-9366-76D3712E7B17}" type="parTrans" cxnId="{03731513-A3D9-4897-B0BA-7DDB49B1CBC6}">
      <dgm:prSet/>
      <dgm:spPr/>
      <dgm:t>
        <a:bodyPr/>
        <a:lstStyle/>
        <a:p>
          <a:endParaRPr lang="en-US"/>
        </a:p>
      </dgm:t>
    </dgm:pt>
    <dgm:pt modelId="{A710C84C-55E2-451A-B34D-E29A539E7201}" type="sibTrans" cxnId="{03731513-A3D9-4897-B0BA-7DDB49B1CBC6}">
      <dgm:prSet/>
      <dgm:spPr/>
      <dgm:t>
        <a:bodyPr/>
        <a:lstStyle/>
        <a:p>
          <a:endParaRPr lang="en-US"/>
        </a:p>
      </dgm:t>
    </dgm:pt>
    <dgm:pt modelId="{271C5816-33A4-4EE7-8ADB-2E9549290223}">
      <dgm:prSet/>
      <dgm:spPr>
        <a:solidFill>
          <a:srgbClr val="F24162"/>
        </a:solidFill>
      </dgm:spPr>
      <dgm:t>
        <a:bodyPr/>
        <a:lstStyle/>
        <a:p>
          <a:r>
            <a:rPr lang="en-US"/>
            <a:t>Storage/Transormation</a:t>
          </a:r>
        </a:p>
      </dgm:t>
    </dgm:pt>
    <dgm:pt modelId="{5A2A4784-72EF-4D96-80ED-F65DED8DF034}" type="parTrans" cxnId="{2A2B09C2-CAEA-483F-B40C-AA3423B97F9E}">
      <dgm:prSet/>
      <dgm:spPr/>
      <dgm:t>
        <a:bodyPr/>
        <a:lstStyle/>
        <a:p>
          <a:endParaRPr lang="en-US"/>
        </a:p>
      </dgm:t>
    </dgm:pt>
    <dgm:pt modelId="{E0D3599A-8795-43D0-8A87-9BCC0F4D40DC}" type="sibTrans" cxnId="{2A2B09C2-CAEA-483F-B40C-AA3423B97F9E}">
      <dgm:prSet/>
      <dgm:spPr/>
      <dgm:t>
        <a:bodyPr/>
        <a:lstStyle/>
        <a:p>
          <a:endParaRPr lang="en-US"/>
        </a:p>
      </dgm:t>
    </dgm:pt>
    <dgm:pt modelId="{54DB2DF0-3F5F-4CF5-9288-38CDCD7AA5D7}">
      <dgm:prSet/>
      <dgm:spPr>
        <a:solidFill>
          <a:srgbClr val="F24162"/>
        </a:solidFill>
      </dgm:spPr>
      <dgm:t>
        <a:bodyPr/>
        <a:lstStyle/>
        <a:p>
          <a:r>
            <a:rPr lang="en-US"/>
            <a:t>Data Mining</a:t>
          </a:r>
        </a:p>
      </dgm:t>
    </dgm:pt>
    <dgm:pt modelId="{16894440-0C72-40A0-8B04-B8A6F5609E2B}" type="parTrans" cxnId="{46998982-DD4C-4833-81FA-A79816B72B00}">
      <dgm:prSet/>
      <dgm:spPr/>
      <dgm:t>
        <a:bodyPr/>
        <a:lstStyle/>
        <a:p>
          <a:endParaRPr lang="en-US"/>
        </a:p>
      </dgm:t>
    </dgm:pt>
    <dgm:pt modelId="{5D7B0A96-9995-4E85-BD3B-FE08C0C53EFF}" type="sibTrans" cxnId="{46998982-DD4C-4833-81FA-A79816B72B00}">
      <dgm:prSet/>
      <dgm:spPr/>
      <dgm:t>
        <a:bodyPr/>
        <a:lstStyle/>
        <a:p>
          <a:endParaRPr lang="en-US"/>
        </a:p>
      </dgm:t>
    </dgm:pt>
    <dgm:pt modelId="{B40A02EB-53B4-4B96-8534-24CC62266697}">
      <dgm:prSet/>
      <dgm:spPr>
        <a:solidFill>
          <a:srgbClr val="F24162"/>
        </a:solidFill>
      </dgm:spPr>
      <dgm:t>
        <a:bodyPr/>
        <a:lstStyle/>
        <a:p>
          <a:r>
            <a:rPr lang="en-US"/>
            <a:t>Visualization</a:t>
          </a:r>
        </a:p>
      </dgm:t>
    </dgm:pt>
    <dgm:pt modelId="{FFD71AD5-9899-4C27-9558-C2A0ACA4EDB2}" type="parTrans" cxnId="{4009D2EF-32B9-4774-896B-B14D85FA0CFC}">
      <dgm:prSet/>
      <dgm:spPr/>
      <dgm:t>
        <a:bodyPr/>
        <a:lstStyle/>
        <a:p>
          <a:endParaRPr lang="en-US"/>
        </a:p>
      </dgm:t>
    </dgm:pt>
    <dgm:pt modelId="{65007C65-8041-42BC-9B1F-2A323F504E10}" type="sibTrans" cxnId="{4009D2EF-32B9-4774-896B-B14D85FA0CFC}">
      <dgm:prSet/>
      <dgm:spPr/>
      <dgm:t>
        <a:bodyPr/>
        <a:lstStyle/>
        <a:p>
          <a:endParaRPr lang="en-US"/>
        </a:p>
      </dgm:t>
    </dgm:pt>
    <dgm:pt modelId="{28F1E34E-38DC-4748-9EDC-5EA9B6E799F2}" type="pres">
      <dgm:prSet presAssocID="{D78E69D4-9E2A-4B9A-B35D-F4420ACB4777}" presName="linear" presStyleCnt="0">
        <dgm:presLayoutVars>
          <dgm:animLvl val="lvl"/>
          <dgm:resizeHandles val="exact"/>
        </dgm:presLayoutVars>
      </dgm:prSet>
      <dgm:spPr/>
    </dgm:pt>
    <dgm:pt modelId="{E7D35B51-0848-4713-8E9C-6FCDC953A7CD}" type="pres">
      <dgm:prSet presAssocID="{5B80CE86-0F4C-424A-8E5D-7B0F7984E76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CF99256-4E9C-4965-BDF6-21B21E43D9C9}" type="pres">
      <dgm:prSet presAssocID="{73138621-ED77-4137-A994-7EAC405E9576}" presName="spacer" presStyleCnt="0"/>
      <dgm:spPr/>
    </dgm:pt>
    <dgm:pt modelId="{90C72178-4CB4-4D8B-8723-BA9F11EE7581}" type="pres">
      <dgm:prSet presAssocID="{08F8A444-6EF9-426A-93C2-2A1FE5250F8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14CF99D-0D80-4B7F-88B0-20478FA9D990}" type="pres">
      <dgm:prSet presAssocID="{A710C84C-55E2-451A-B34D-E29A539E7201}" presName="spacer" presStyleCnt="0"/>
      <dgm:spPr/>
    </dgm:pt>
    <dgm:pt modelId="{3B177164-B3DD-411D-8975-8EBE32836D26}" type="pres">
      <dgm:prSet presAssocID="{271C5816-33A4-4EE7-8ADB-2E954929022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9A55E3C-3715-4D3F-9302-C47017B37B7E}" type="pres">
      <dgm:prSet presAssocID="{E0D3599A-8795-43D0-8A87-9BCC0F4D40DC}" presName="spacer" presStyleCnt="0"/>
      <dgm:spPr/>
    </dgm:pt>
    <dgm:pt modelId="{79B84DC9-A73D-4D24-A955-6FFDA8063777}" type="pres">
      <dgm:prSet presAssocID="{54DB2DF0-3F5F-4CF5-9288-38CDCD7AA5D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2A21F0C-9609-42B2-99F1-4CF00D0E852B}" type="pres">
      <dgm:prSet presAssocID="{5D7B0A96-9995-4E85-BD3B-FE08C0C53EFF}" presName="spacer" presStyleCnt="0"/>
      <dgm:spPr/>
    </dgm:pt>
    <dgm:pt modelId="{1555F9FE-1685-4CEC-99C3-871211475BB5}" type="pres">
      <dgm:prSet presAssocID="{B40A02EB-53B4-4B96-8534-24CC6226669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3731513-A3D9-4897-B0BA-7DDB49B1CBC6}" srcId="{D78E69D4-9E2A-4B9A-B35D-F4420ACB4777}" destId="{08F8A444-6EF9-426A-93C2-2A1FE5250F83}" srcOrd="1" destOrd="0" parTransId="{B0E99E66-DA68-4CC9-9366-76D3712E7B17}" sibTransId="{A710C84C-55E2-451A-B34D-E29A539E7201}"/>
    <dgm:cxn modelId="{44284133-5F2C-4779-95B2-93B8C15E1DD5}" type="presOf" srcId="{08F8A444-6EF9-426A-93C2-2A1FE5250F83}" destId="{90C72178-4CB4-4D8B-8723-BA9F11EE7581}" srcOrd="0" destOrd="0" presId="urn:microsoft.com/office/officeart/2005/8/layout/vList2"/>
    <dgm:cxn modelId="{880C4369-E0D6-4900-9C52-F221D8389E32}" type="presOf" srcId="{5B80CE86-0F4C-424A-8E5D-7B0F7984E764}" destId="{E7D35B51-0848-4713-8E9C-6FCDC953A7CD}" srcOrd="0" destOrd="0" presId="urn:microsoft.com/office/officeart/2005/8/layout/vList2"/>
    <dgm:cxn modelId="{46998982-DD4C-4833-81FA-A79816B72B00}" srcId="{D78E69D4-9E2A-4B9A-B35D-F4420ACB4777}" destId="{54DB2DF0-3F5F-4CF5-9288-38CDCD7AA5D7}" srcOrd="3" destOrd="0" parTransId="{16894440-0C72-40A0-8B04-B8A6F5609E2B}" sibTransId="{5D7B0A96-9995-4E85-BD3B-FE08C0C53EFF}"/>
    <dgm:cxn modelId="{59D8379D-D846-45F4-B788-CA003BFE1E5C}" srcId="{D78E69D4-9E2A-4B9A-B35D-F4420ACB4777}" destId="{5B80CE86-0F4C-424A-8E5D-7B0F7984E764}" srcOrd="0" destOrd="0" parTransId="{EED1CDB8-63DC-4041-BB43-72091E4ABB13}" sibTransId="{73138621-ED77-4137-A994-7EAC405E9576}"/>
    <dgm:cxn modelId="{1F53F1A0-12FC-4716-A3FE-4BCA6F2989DF}" type="presOf" srcId="{D78E69D4-9E2A-4B9A-B35D-F4420ACB4777}" destId="{28F1E34E-38DC-4748-9EDC-5EA9B6E799F2}" srcOrd="0" destOrd="0" presId="urn:microsoft.com/office/officeart/2005/8/layout/vList2"/>
    <dgm:cxn modelId="{2A7C91AC-21C3-4F4C-B80A-A627616A9E8F}" type="presOf" srcId="{271C5816-33A4-4EE7-8ADB-2E9549290223}" destId="{3B177164-B3DD-411D-8975-8EBE32836D26}" srcOrd="0" destOrd="0" presId="urn:microsoft.com/office/officeart/2005/8/layout/vList2"/>
    <dgm:cxn modelId="{2A2B09C2-CAEA-483F-B40C-AA3423B97F9E}" srcId="{D78E69D4-9E2A-4B9A-B35D-F4420ACB4777}" destId="{271C5816-33A4-4EE7-8ADB-2E9549290223}" srcOrd="2" destOrd="0" parTransId="{5A2A4784-72EF-4D96-80ED-F65DED8DF034}" sibTransId="{E0D3599A-8795-43D0-8A87-9BCC0F4D40DC}"/>
    <dgm:cxn modelId="{27CE18CC-4D61-4BAD-BBD2-A73EAC98374B}" type="presOf" srcId="{54DB2DF0-3F5F-4CF5-9288-38CDCD7AA5D7}" destId="{79B84DC9-A73D-4D24-A955-6FFDA8063777}" srcOrd="0" destOrd="0" presId="urn:microsoft.com/office/officeart/2005/8/layout/vList2"/>
    <dgm:cxn modelId="{56D167ED-83A3-40F6-A2FC-5FE1E163829C}" type="presOf" srcId="{B40A02EB-53B4-4B96-8534-24CC62266697}" destId="{1555F9FE-1685-4CEC-99C3-871211475BB5}" srcOrd="0" destOrd="0" presId="urn:microsoft.com/office/officeart/2005/8/layout/vList2"/>
    <dgm:cxn modelId="{4009D2EF-32B9-4774-896B-B14D85FA0CFC}" srcId="{D78E69D4-9E2A-4B9A-B35D-F4420ACB4777}" destId="{B40A02EB-53B4-4B96-8534-24CC62266697}" srcOrd="4" destOrd="0" parTransId="{FFD71AD5-9899-4C27-9558-C2A0ACA4EDB2}" sibTransId="{65007C65-8041-42BC-9B1F-2A323F504E10}"/>
    <dgm:cxn modelId="{E7D4305C-8942-454B-8F50-BC69E429DE2E}" type="presParOf" srcId="{28F1E34E-38DC-4748-9EDC-5EA9B6E799F2}" destId="{E7D35B51-0848-4713-8E9C-6FCDC953A7CD}" srcOrd="0" destOrd="0" presId="urn:microsoft.com/office/officeart/2005/8/layout/vList2"/>
    <dgm:cxn modelId="{13296D30-2987-4D0A-9753-3ADF7535B670}" type="presParOf" srcId="{28F1E34E-38DC-4748-9EDC-5EA9B6E799F2}" destId="{5CF99256-4E9C-4965-BDF6-21B21E43D9C9}" srcOrd="1" destOrd="0" presId="urn:microsoft.com/office/officeart/2005/8/layout/vList2"/>
    <dgm:cxn modelId="{48097128-5B1D-44F3-AC5F-2A86226C4A33}" type="presParOf" srcId="{28F1E34E-38DC-4748-9EDC-5EA9B6E799F2}" destId="{90C72178-4CB4-4D8B-8723-BA9F11EE7581}" srcOrd="2" destOrd="0" presId="urn:microsoft.com/office/officeart/2005/8/layout/vList2"/>
    <dgm:cxn modelId="{0EA7F97A-39AC-4D20-B945-E63D29A71E03}" type="presParOf" srcId="{28F1E34E-38DC-4748-9EDC-5EA9B6E799F2}" destId="{414CF99D-0D80-4B7F-88B0-20478FA9D990}" srcOrd="3" destOrd="0" presId="urn:microsoft.com/office/officeart/2005/8/layout/vList2"/>
    <dgm:cxn modelId="{C1E63741-CB52-4E34-80A6-741D578865B5}" type="presParOf" srcId="{28F1E34E-38DC-4748-9EDC-5EA9B6E799F2}" destId="{3B177164-B3DD-411D-8975-8EBE32836D26}" srcOrd="4" destOrd="0" presId="urn:microsoft.com/office/officeart/2005/8/layout/vList2"/>
    <dgm:cxn modelId="{9F7E8785-260C-4C1F-9A3F-E5678BDEF4B9}" type="presParOf" srcId="{28F1E34E-38DC-4748-9EDC-5EA9B6E799F2}" destId="{19A55E3C-3715-4D3F-9302-C47017B37B7E}" srcOrd="5" destOrd="0" presId="urn:microsoft.com/office/officeart/2005/8/layout/vList2"/>
    <dgm:cxn modelId="{A7F0DFDE-6F91-4D88-98EB-1FA3723A95DE}" type="presParOf" srcId="{28F1E34E-38DC-4748-9EDC-5EA9B6E799F2}" destId="{79B84DC9-A73D-4D24-A955-6FFDA8063777}" srcOrd="6" destOrd="0" presId="urn:microsoft.com/office/officeart/2005/8/layout/vList2"/>
    <dgm:cxn modelId="{75A1A021-2251-49CC-9240-06A4C6878CF3}" type="presParOf" srcId="{28F1E34E-38DC-4748-9EDC-5EA9B6E799F2}" destId="{B2A21F0C-9609-42B2-99F1-4CF00D0E852B}" srcOrd="7" destOrd="0" presId="urn:microsoft.com/office/officeart/2005/8/layout/vList2"/>
    <dgm:cxn modelId="{EFB89924-AF28-433A-A889-EF6AC86D07EC}" type="presParOf" srcId="{28F1E34E-38DC-4748-9EDC-5EA9B6E799F2}" destId="{1555F9FE-1685-4CEC-99C3-871211475BB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C4F8AC-AF0A-4CC7-B9B8-63B66A2D015B}" type="doc">
      <dgm:prSet loTypeId="urn:microsoft.com/office/officeart/2018/2/layout/IconLabelList" loCatId="icon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79D444-FB30-45EA-A1FA-737A8A46C4E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>
              <a:latin typeface="Rubik Medium" pitchFamily="2" charset="-79"/>
              <a:cs typeface="Rubik Medium" pitchFamily="2" charset="-79"/>
            </a:rPr>
            <a:t>We propose to structure and store the data on a MySQL database hosted on AWS cluster.</a:t>
          </a:r>
          <a:endParaRPr lang="en-US" sz="1800">
            <a:latin typeface="Rubik Medium" pitchFamily="2" charset="-79"/>
            <a:cs typeface="Rubik Medium" pitchFamily="2" charset="-79"/>
          </a:endParaRPr>
        </a:p>
      </dgm:t>
    </dgm:pt>
    <dgm:pt modelId="{C5C21B9E-DA64-4EBC-B48F-41ED82AB3F18}" type="parTrans" cxnId="{71B98C59-7F1B-42DD-A7D5-965025EE9038}">
      <dgm:prSet/>
      <dgm:spPr/>
      <dgm:t>
        <a:bodyPr/>
        <a:lstStyle/>
        <a:p>
          <a:endParaRPr lang="en-US"/>
        </a:p>
      </dgm:t>
    </dgm:pt>
    <dgm:pt modelId="{DA0EAFA7-BBCD-46B8-AFC5-B197A4E9C900}" type="sibTrans" cxnId="{71B98C59-7F1B-42DD-A7D5-965025EE9038}">
      <dgm:prSet/>
      <dgm:spPr/>
      <dgm:t>
        <a:bodyPr/>
        <a:lstStyle/>
        <a:p>
          <a:endParaRPr lang="en-US"/>
        </a:p>
      </dgm:t>
    </dgm:pt>
    <dgm:pt modelId="{E361D40B-CC83-4FEC-9E4F-8508BACA1C2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>
              <a:latin typeface="Rubik Medium" pitchFamily="2" charset="-79"/>
              <a:cs typeface="Rubik Medium" pitchFamily="2" charset="-79"/>
            </a:rPr>
            <a:t>In order to extract, transform and load the data we used and recommend Talend: so we can take from different sources conform them and load them in a data warehouse.  </a:t>
          </a:r>
        </a:p>
      </dgm:t>
    </dgm:pt>
    <dgm:pt modelId="{EA00FCAD-5657-4704-8577-F5C776B8D0FF}" type="parTrans" cxnId="{369A4785-952B-4F7C-919F-AC5EC63250DF}">
      <dgm:prSet/>
      <dgm:spPr/>
      <dgm:t>
        <a:bodyPr/>
        <a:lstStyle/>
        <a:p>
          <a:endParaRPr lang="en-US"/>
        </a:p>
      </dgm:t>
    </dgm:pt>
    <dgm:pt modelId="{B8D5D560-6755-4D29-BC04-3BAF5CA25D44}" type="sibTrans" cxnId="{369A4785-952B-4F7C-919F-AC5EC63250DF}">
      <dgm:prSet/>
      <dgm:spPr/>
      <dgm:t>
        <a:bodyPr/>
        <a:lstStyle/>
        <a:p>
          <a:endParaRPr lang="en-US"/>
        </a:p>
      </dgm:t>
    </dgm:pt>
    <dgm:pt modelId="{11D7BB25-2C9D-44C9-932C-47CCA2C36388}" type="pres">
      <dgm:prSet presAssocID="{4AC4F8AC-AF0A-4CC7-B9B8-63B66A2D015B}" presName="root" presStyleCnt="0">
        <dgm:presLayoutVars>
          <dgm:dir/>
          <dgm:resizeHandles val="exact"/>
        </dgm:presLayoutVars>
      </dgm:prSet>
      <dgm:spPr/>
    </dgm:pt>
    <dgm:pt modelId="{F2B130DC-8FA3-4402-B227-491003AC6688}" type="pres">
      <dgm:prSet presAssocID="{1C79D444-FB30-45EA-A1FA-737A8A46C4EC}" presName="compNode" presStyleCnt="0"/>
      <dgm:spPr/>
    </dgm:pt>
    <dgm:pt modelId="{C774FE8C-64D6-47A8-8582-32E4B9C615A2}" type="pres">
      <dgm:prSet presAssocID="{1C79D444-FB30-45EA-A1FA-737A8A46C4E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 con riempimento a tinta unita"/>
        </a:ext>
      </dgm:extLst>
    </dgm:pt>
    <dgm:pt modelId="{66B772F8-0C45-408E-9847-F1784EBB10EA}" type="pres">
      <dgm:prSet presAssocID="{1C79D444-FB30-45EA-A1FA-737A8A46C4EC}" presName="spaceRect" presStyleCnt="0"/>
      <dgm:spPr/>
    </dgm:pt>
    <dgm:pt modelId="{305A94D2-C143-4C3B-A193-0563F120ABAA}" type="pres">
      <dgm:prSet presAssocID="{1C79D444-FB30-45EA-A1FA-737A8A46C4EC}" presName="textRect" presStyleLbl="revTx" presStyleIdx="0" presStyleCnt="2">
        <dgm:presLayoutVars>
          <dgm:chMax val="1"/>
          <dgm:chPref val="1"/>
        </dgm:presLayoutVars>
      </dgm:prSet>
      <dgm:spPr/>
    </dgm:pt>
    <dgm:pt modelId="{BEE4B8D2-16D3-40C1-8747-A42E6B27AC31}" type="pres">
      <dgm:prSet presAssocID="{DA0EAFA7-BBCD-46B8-AFC5-B197A4E9C900}" presName="sibTrans" presStyleCnt="0"/>
      <dgm:spPr/>
    </dgm:pt>
    <dgm:pt modelId="{FDEB2899-A47A-4AEC-9F87-C160176F5E1E}" type="pres">
      <dgm:prSet presAssocID="{E361D40B-CC83-4FEC-9E4F-8508BACA1C25}" presName="compNode" presStyleCnt="0"/>
      <dgm:spPr/>
    </dgm:pt>
    <dgm:pt modelId="{5316044A-9B5E-4147-9C64-02C4134D2739}" type="pres">
      <dgm:prSet presAssocID="{E361D40B-CC83-4FEC-9E4F-8508BACA1C2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ramma di flusso"/>
        </a:ext>
      </dgm:extLst>
    </dgm:pt>
    <dgm:pt modelId="{0AA7CCB4-C8AB-41E5-A633-27F03FB5AC96}" type="pres">
      <dgm:prSet presAssocID="{E361D40B-CC83-4FEC-9E4F-8508BACA1C25}" presName="spaceRect" presStyleCnt="0"/>
      <dgm:spPr/>
    </dgm:pt>
    <dgm:pt modelId="{B3206D85-98BC-4BF2-9FCA-69070B3D780F}" type="pres">
      <dgm:prSet presAssocID="{E361D40B-CC83-4FEC-9E4F-8508BACA1C2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5E5CF1B-FECF-4D9A-A731-E9C0E2592B48}" type="presOf" srcId="{4AC4F8AC-AF0A-4CC7-B9B8-63B66A2D015B}" destId="{11D7BB25-2C9D-44C9-932C-47CCA2C36388}" srcOrd="0" destOrd="0" presId="urn:microsoft.com/office/officeart/2018/2/layout/IconLabelList"/>
    <dgm:cxn modelId="{00193F60-C3A7-4E4A-AA0D-DCB814AE3A22}" type="presOf" srcId="{E361D40B-CC83-4FEC-9E4F-8508BACA1C25}" destId="{B3206D85-98BC-4BF2-9FCA-69070B3D780F}" srcOrd="0" destOrd="0" presId="urn:microsoft.com/office/officeart/2018/2/layout/IconLabelList"/>
    <dgm:cxn modelId="{71B98C59-7F1B-42DD-A7D5-965025EE9038}" srcId="{4AC4F8AC-AF0A-4CC7-B9B8-63B66A2D015B}" destId="{1C79D444-FB30-45EA-A1FA-737A8A46C4EC}" srcOrd="0" destOrd="0" parTransId="{C5C21B9E-DA64-4EBC-B48F-41ED82AB3F18}" sibTransId="{DA0EAFA7-BBCD-46B8-AFC5-B197A4E9C900}"/>
    <dgm:cxn modelId="{369A4785-952B-4F7C-919F-AC5EC63250DF}" srcId="{4AC4F8AC-AF0A-4CC7-B9B8-63B66A2D015B}" destId="{E361D40B-CC83-4FEC-9E4F-8508BACA1C25}" srcOrd="1" destOrd="0" parTransId="{EA00FCAD-5657-4704-8577-F5C776B8D0FF}" sibTransId="{B8D5D560-6755-4D29-BC04-3BAF5CA25D44}"/>
    <dgm:cxn modelId="{DD06AC9C-5D2E-4659-B99F-E81CBF04A638}" type="presOf" srcId="{1C79D444-FB30-45EA-A1FA-737A8A46C4EC}" destId="{305A94D2-C143-4C3B-A193-0563F120ABAA}" srcOrd="0" destOrd="0" presId="urn:microsoft.com/office/officeart/2018/2/layout/IconLabelList"/>
    <dgm:cxn modelId="{550D4ACB-0677-4613-B453-B3CBFF54EB8A}" type="presParOf" srcId="{11D7BB25-2C9D-44C9-932C-47CCA2C36388}" destId="{F2B130DC-8FA3-4402-B227-491003AC6688}" srcOrd="0" destOrd="0" presId="urn:microsoft.com/office/officeart/2018/2/layout/IconLabelList"/>
    <dgm:cxn modelId="{75C68405-B6DD-4A6C-9F4C-4ACBAD3E510E}" type="presParOf" srcId="{F2B130DC-8FA3-4402-B227-491003AC6688}" destId="{C774FE8C-64D6-47A8-8582-32E4B9C615A2}" srcOrd="0" destOrd="0" presId="urn:microsoft.com/office/officeart/2018/2/layout/IconLabelList"/>
    <dgm:cxn modelId="{F913BC94-DD85-4B86-B989-29B7A7084027}" type="presParOf" srcId="{F2B130DC-8FA3-4402-B227-491003AC6688}" destId="{66B772F8-0C45-408E-9847-F1784EBB10EA}" srcOrd="1" destOrd="0" presId="urn:microsoft.com/office/officeart/2018/2/layout/IconLabelList"/>
    <dgm:cxn modelId="{DB2BDBED-9BA5-4DED-A6B7-6398126A3C47}" type="presParOf" srcId="{F2B130DC-8FA3-4402-B227-491003AC6688}" destId="{305A94D2-C143-4C3B-A193-0563F120ABAA}" srcOrd="2" destOrd="0" presId="urn:microsoft.com/office/officeart/2018/2/layout/IconLabelList"/>
    <dgm:cxn modelId="{5BD71F6D-BC93-4FD3-9DB9-A677C2D834A5}" type="presParOf" srcId="{11D7BB25-2C9D-44C9-932C-47CCA2C36388}" destId="{BEE4B8D2-16D3-40C1-8747-A42E6B27AC31}" srcOrd="1" destOrd="0" presId="urn:microsoft.com/office/officeart/2018/2/layout/IconLabelList"/>
    <dgm:cxn modelId="{D57C937F-B3FB-45D2-A1F5-FCA79F8A63B3}" type="presParOf" srcId="{11D7BB25-2C9D-44C9-932C-47CCA2C36388}" destId="{FDEB2899-A47A-4AEC-9F87-C160176F5E1E}" srcOrd="2" destOrd="0" presId="urn:microsoft.com/office/officeart/2018/2/layout/IconLabelList"/>
    <dgm:cxn modelId="{096C3BAC-22CE-4E3A-AD80-22D58BF2F54D}" type="presParOf" srcId="{FDEB2899-A47A-4AEC-9F87-C160176F5E1E}" destId="{5316044A-9B5E-4147-9C64-02C4134D2739}" srcOrd="0" destOrd="0" presId="urn:microsoft.com/office/officeart/2018/2/layout/IconLabelList"/>
    <dgm:cxn modelId="{780E3209-A80D-4B97-952D-C97F982764B4}" type="presParOf" srcId="{FDEB2899-A47A-4AEC-9F87-C160176F5E1E}" destId="{0AA7CCB4-C8AB-41E5-A633-27F03FB5AC96}" srcOrd="1" destOrd="0" presId="urn:microsoft.com/office/officeart/2018/2/layout/IconLabelList"/>
    <dgm:cxn modelId="{A2ED95D0-5786-45AC-AD5A-C1DA979FAE47}" type="presParOf" srcId="{FDEB2899-A47A-4AEC-9F87-C160176F5E1E}" destId="{B3206D85-98BC-4BF2-9FCA-69070B3D78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C4F8AC-AF0A-4CC7-B9B8-63B66A2D015B}" type="doc">
      <dgm:prSet loTypeId="urn:microsoft.com/office/officeart/2018/2/layout/IconLabelList" loCatId="icon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79D444-FB30-45EA-A1FA-737A8A46C4E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>
              <a:solidFill>
                <a:schemeClr val="tx1"/>
              </a:solidFill>
              <a:effectLst/>
              <a:latin typeface="Rubik Medium" pitchFamily="2" charset="-79"/>
              <a:cs typeface="Rubik Medium" pitchFamily="2" charset="-79"/>
            </a:rPr>
            <a:t>We propose </a:t>
          </a:r>
          <a:r>
            <a:rPr lang="en-US" sz="1800">
              <a:solidFill>
                <a:schemeClr val="tx1"/>
              </a:solidFill>
              <a:latin typeface="Rubik Medium" pitchFamily="2" charset="-79"/>
              <a:cs typeface="Rubik Medium" pitchFamily="2" charset="-79"/>
            </a:rPr>
            <a:t>using a hierarchical clustering model to group every point within the cities in some type of cluster. </a:t>
          </a:r>
          <a:endParaRPr lang="en-US" sz="1800">
            <a:latin typeface="Rubik Medium" pitchFamily="2" charset="-79"/>
            <a:cs typeface="Rubik Medium" pitchFamily="2" charset="-79"/>
          </a:endParaRPr>
        </a:p>
      </dgm:t>
    </dgm:pt>
    <dgm:pt modelId="{C5C21B9E-DA64-4EBC-B48F-41ED82AB3F18}" type="parTrans" cxnId="{71B98C59-7F1B-42DD-A7D5-965025EE9038}">
      <dgm:prSet/>
      <dgm:spPr/>
      <dgm:t>
        <a:bodyPr/>
        <a:lstStyle/>
        <a:p>
          <a:endParaRPr lang="en-US"/>
        </a:p>
      </dgm:t>
    </dgm:pt>
    <dgm:pt modelId="{DA0EAFA7-BBCD-46B8-AFC5-B197A4E9C900}" type="sibTrans" cxnId="{71B98C59-7F1B-42DD-A7D5-965025EE9038}">
      <dgm:prSet/>
      <dgm:spPr/>
      <dgm:t>
        <a:bodyPr/>
        <a:lstStyle/>
        <a:p>
          <a:endParaRPr lang="en-US"/>
        </a:p>
      </dgm:t>
    </dgm:pt>
    <dgm:pt modelId="{E361D40B-CC83-4FEC-9E4F-8508BACA1C2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tx1"/>
              </a:solidFill>
              <a:latin typeface="Rubik Medium" pitchFamily="2" charset="-79"/>
              <a:cs typeface="Rubik Medium" pitchFamily="2" charset="-79"/>
            </a:rPr>
            <a:t>We recommend the advice of a domain expert to interpret the divisions.</a:t>
          </a:r>
          <a:endParaRPr lang="en-US" sz="2000">
            <a:latin typeface="Rubik Medium" pitchFamily="2" charset="-79"/>
            <a:cs typeface="Rubik Medium" pitchFamily="2" charset="-79"/>
          </a:endParaRPr>
        </a:p>
      </dgm:t>
    </dgm:pt>
    <dgm:pt modelId="{EA00FCAD-5657-4704-8577-F5C776B8D0FF}" type="parTrans" cxnId="{369A4785-952B-4F7C-919F-AC5EC63250DF}">
      <dgm:prSet/>
      <dgm:spPr/>
      <dgm:t>
        <a:bodyPr/>
        <a:lstStyle/>
        <a:p>
          <a:endParaRPr lang="en-US"/>
        </a:p>
      </dgm:t>
    </dgm:pt>
    <dgm:pt modelId="{B8D5D560-6755-4D29-BC04-3BAF5CA25D44}" type="sibTrans" cxnId="{369A4785-952B-4F7C-919F-AC5EC63250DF}">
      <dgm:prSet/>
      <dgm:spPr/>
      <dgm:t>
        <a:bodyPr/>
        <a:lstStyle/>
        <a:p>
          <a:endParaRPr lang="en-US"/>
        </a:p>
      </dgm:t>
    </dgm:pt>
    <dgm:pt modelId="{11D7BB25-2C9D-44C9-932C-47CCA2C36388}" type="pres">
      <dgm:prSet presAssocID="{4AC4F8AC-AF0A-4CC7-B9B8-63B66A2D015B}" presName="root" presStyleCnt="0">
        <dgm:presLayoutVars>
          <dgm:dir/>
          <dgm:resizeHandles val="exact"/>
        </dgm:presLayoutVars>
      </dgm:prSet>
      <dgm:spPr/>
    </dgm:pt>
    <dgm:pt modelId="{F2B130DC-8FA3-4402-B227-491003AC6688}" type="pres">
      <dgm:prSet presAssocID="{1C79D444-FB30-45EA-A1FA-737A8A46C4EC}" presName="compNode" presStyleCnt="0"/>
      <dgm:spPr/>
    </dgm:pt>
    <dgm:pt modelId="{C774FE8C-64D6-47A8-8582-32E4B9C615A2}" type="pres">
      <dgm:prSet presAssocID="{1C79D444-FB30-45EA-A1FA-737A8A46C4EC}" presName="iconRect" presStyleLbl="node1" presStyleIdx="0" presStyleCnt="2" custLinFactNeighborY="-240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rarchia con riempimento a tinta unita"/>
        </a:ext>
      </dgm:extLst>
    </dgm:pt>
    <dgm:pt modelId="{66B772F8-0C45-408E-9847-F1784EBB10EA}" type="pres">
      <dgm:prSet presAssocID="{1C79D444-FB30-45EA-A1FA-737A8A46C4EC}" presName="spaceRect" presStyleCnt="0"/>
      <dgm:spPr/>
    </dgm:pt>
    <dgm:pt modelId="{305A94D2-C143-4C3B-A193-0563F120ABAA}" type="pres">
      <dgm:prSet presAssocID="{1C79D444-FB30-45EA-A1FA-737A8A46C4EC}" presName="textRect" presStyleLbl="revTx" presStyleIdx="0" presStyleCnt="2">
        <dgm:presLayoutVars>
          <dgm:chMax val="1"/>
          <dgm:chPref val="1"/>
        </dgm:presLayoutVars>
      </dgm:prSet>
      <dgm:spPr/>
    </dgm:pt>
    <dgm:pt modelId="{BEE4B8D2-16D3-40C1-8747-A42E6B27AC31}" type="pres">
      <dgm:prSet presAssocID="{DA0EAFA7-BBCD-46B8-AFC5-B197A4E9C900}" presName="sibTrans" presStyleCnt="0"/>
      <dgm:spPr/>
    </dgm:pt>
    <dgm:pt modelId="{FDEB2899-A47A-4AEC-9F87-C160176F5E1E}" type="pres">
      <dgm:prSet presAssocID="{E361D40B-CC83-4FEC-9E4F-8508BACA1C25}" presName="compNode" presStyleCnt="0"/>
      <dgm:spPr/>
    </dgm:pt>
    <dgm:pt modelId="{5316044A-9B5E-4147-9C64-02C4134D2739}" type="pres">
      <dgm:prSet presAssocID="{E361D40B-CC83-4FEC-9E4F-8508BACA1C2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voratore edile con riempimento a tinta unita"/>
        </a:ext>
      </dgm:extLst>
    </dgm:pt>
    <dgm:pt modelId="{0AA7CCB4-C8AB-41E5-A633-27F03FB5AC96}" type="pres">
      <dgm:prSet presAssocID="{E361D40B-CC83-4FEC-9E4F-8508BACA1C25}" presName="spaceRect" presStyleCnt="0"/>
      <dgm:spPr/>
    </dgm:pt>
    <dgm:pt modelId="{B3206D85-98BC-4BF2-9FCA-69070B3D780F}" type="pres">
      <dgm:prSet presAssocID="{E361D40B-CC83-4FEC-9E4F-8508BACA1C2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F5E1B03-5449-4A2E-B601-BBAE31226DEE}" type="presOf" srcId="{4AC4F8AC-AF0A-4CC7-B9B8-63B66A2D015B}" destId="{11D7BB25-2C9D-44C9-932C-47CCA2C36388}" srcOrd="0" destOrd="0" presId="urn:microsoft.com/office/officeart/2018/2/layout/IconLabelList"/>
    <dgm:cxn modelId="{E2C4F749-3E9D-430A-BC28-0A366974289D}" type="presOf" srcId="{E361D40B-CC83-4FEC-9E4F-8508BACA1C25}" destId="{B3206D85-98BC-4BF2-9FCA-69070B3D780F}" srcOrd="0" destOrd="0" presId="urn:microsoft.com/office/officeart/2018/2/layout/IconLabelList"/>
    <dgm:cxn modelId="{71B98C59-7F1B-42DD-A7D5-965025EE9038}" srcId="{4AC4F8AC-AF0A-4CC7-B9B8-63B66A2D015B}" destId="{1C79D444-FB30-45EA-A1FA-737A8A46C4EC}" srcOrd="0" destOrd="0" parTransId="{C5C21B9E-DA64-4EBC-B48F-41ED82AB3F18}" sibTransId="{DA0EAFA7-BBCD-46B8-AFC5-B197A4E9C900}"/>
    <dgm:cxn modelId="{369A4785-952B-4F7C-919F-AC5EC63250DF}" srcId="{4AC4F8AC-AF0A-4CC7-B9B8-63B66A2D015B}" destId="{E361D40B-CC83-4FEC-9E4F-8508BACA1C25}" srcOrd="1" destOrd="0" parTransId="{EA00FCAD-5657-4704-8577-F5C776B8D0FF}" sibTransId="{B8D5D560-6755-4D29-BC04-3BAF5CA25D44}"/>
    <dgm:cxn modelId="{0C3C98FC-0CE3-4D07-AEE2-7094CA7C3C5E}" type="presOf" srcId="{1C79D444-FB30-45EA-A1FA-737A8A46C4EC}" destId="{305A94D2-C143-4C3B-A193-0563F120ABAA}" srcOrd="0" destOrd="0" presId="urn:microsoft.com/office/officeart/2018/2/layout/IconLabelList"/>
    <dgm:cxn modelId="{90631872-38C8-4B69-B12F-9B6332984E32}" type="presParOf" srcId="{11D7BB25-2C9D-44C9-932C-47CCA2C36388}" destId="{F2B130DC-8FA3-4402-B227-491003AC6688}" srcOrd="0" destOrd="0" presId="urn:microsoft.com/office/officeart/2018/2/layout/IconLabelList"/>
    <dgm:cxn modelId="{C279D22B-3F06-4313-90A7-066B76581780}" type="presParOf" srcId="{F2B130DC-8FA3-4402-B227-491003AC6688}" destId="{C774FE8C-64D6-47A8-8582-32E4B9C615A2}" srcOrd="0" destOrd="0" presId="urn:microsoft.com/office/officeart/2018/2/layout/IconLabelList"/>
    <dgm:cxn modelId="{B4E4741A-ECFB-47C1-B633-318119FD0E51}" type="presParOf" srcId="{F2B130DC-8FA3-4402-B227-491003AC6688}" destId="{66B772F8-0C45-408E-9847-F1784EBB10EA}" srcOrd="1" destOrd="0" presId="urn:microsoft.com/office/officeart/2018/2/layout/IconLabelList"/>
    <dgm:cxn modelId="{7122B49F-4F9B-4196-BF81-CD33FE08D281}" type="presParOf" srcId="{F2B130DC-8FA3-4402-B227-491003AC6688}" destId="{305A94D2-C143-4C3B-A193-0563F120ABAA}" srcOrd="2" destOrd="0" presId="urn:microsoft.com/office/officeart/2018/2/layout/IconLabelList"/>
    <dgm:cxn modelId="{BABE2B39-E17C-4A3F-80AD-458CFA5EE59D}" type="presParOf" srcId="{11D7BB25-2C9D-44C9-932C-47CCA2C36388}" destId="{BEE4B8D2-16D3-40C1-8747-A42E6B27AC31}" srcOrd="1" destOrd="0" presId="urn:microsoft.com/office/officeart/2018/2/layout/IconLabelList"/>
    <dgm:cxn modelId="{D05E2E45-FFE0-40F2-BAE1-BC0277B9247A}" type="presParOf" srcId="{11D7BB25-2C9D-44C9-932C-47CCA2C36388}" destId="{FDEB2899-A47A-4AEC-9F87-C160176F5E1E}" srcOrd="2" destOrd="0" presId="urn:microsoft.com/office/officeart/2018/2/layout/IconLabelList"/>
    <dgm:cxn modelId="{FF190556-1C4D-47C2-A079-B8947D0F9720}" type="presParOf" srcId="{FDEB2899-A47A-4AEC-9F87-C160176F5E1E}" destId="{5316044A-9B5E-4147-9C64-02C4134D2739}" srcOrd="0" destOrd="0" presId="urn:microsoft.com/office/officeart/2018/2/layout/IconLabelList"/>
    <dgm:cxn modelId="{B52B8EF9-939F-40EC-A1A8-6EDE85F21131}" type="presParOf" srcId="{FDEB2899-A47A-4AEC-9F87-C160176F5E1E}" destId="{0AA7CCB4-C8AB-41E5-A633-27F03FB5AC96}" srcOrd="1" destOrd="0" presId="urn:microsoft.com/office/officeart/2018/2/layout/IconLabelList"/>
    <dgm:cxn modelId="{EBEF65CB-8968-464E-9CAD-379DB9DF26E4}" type="presParOf" srcId="{FDEB2899-A47A-4AEC-9F87-C160176F5E1E}" destId="{B3206D85-98BC-4BF2-9FCA-69070B3D78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C4F8AC-AF0A-4CC7-B9B8-63B66A2D015B}" type="doc">
      <dgm:prSet loTypeId="urn:microsoft.com/office/officeart/2018/2/layout/IconLabelList" loCatId="icon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79D444-FB30-45EA-A1FA-737A8A46C4E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>
              <a:solidFill>
                <a:schemeClr val="tx1"/>
              </a:solidFill>
              <a:effectLst/>
              <a:latin typeface="Rubik Medium" pitchFamily="2" charset="-79"/>
              <a:cs typeface="Rubik Medium"/>
            </a:rPr>
            <a:t>We propose</a:t>
          </a:r>
          <a:r>
            <a:rPr lang="en-US" sz="1800">
              <a:latin typeface="Rubik Medium" pitchFamily="2" charset="-79"/>
              <a:cs typeface="Rubik Medium"/>
            </a:rPr>
            <a:t> a Visualization that will give you information on every spot within the city. </a:t>
          </a:r>
        </a:p>
      </dgm:t>
    </dgm:pt>
    <dgm:pt modelId="{C5C21B9E-DA64-4EBC-B48F-41ED82AB3F18}" type="parTrans" cxnId="{71B98C59-7F1B-42DD-A7D5-965025EE9038}">
      <dgm:prSet/>
      <dgm:spPr/>
      <dgm:t>
        <a:bodyPr/>
        <a:lstStyle/>
        <a:p>
          <a:endParaRPr lang="en-US"/>
        </a:p>
      </dgm:t>
    </dgm:pt>
    <dgm:pt modelId="{DA0EAFA7-BBCD-46B8-AFC5-B197A4E9C900}" type="sibTrans" cxnId="{71B98C59-7F1B-42DD-A7D5-965025EE9038}">
      <dgm:prSet/>
      <dgm:spPr/>
      <dgm:t>
        <a:bodyPr/>
        <a:lstStyle/>
        <a:p>
          <a:endParaRPr lang="en-US"/>
        </a:p>
      </dgm:t>
    </dgm:pt>
    <dgm:pt modelId="{E361D40B-CC83-4FEC-9E4F-8508BACA1C2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Rubik Medium" pitchFamily="2" charset="-79"/>
              <a:cs typeface="Rubik Medium" pitchFamily="2" charset="-79"/>
            </a:rPr>
            <a:t>The Visualization will be structured with Maps and Trend Charts. </a:t>
          </a:r>
        </a:p>
      </dgm:t>
    </dgm:pt>
    <dgm:pt modelId="{EA00FCAD-5657-4704-8577-F5C776B8D0FF}" type="parTrans" cxnId="{369A4785-952B-4F7C-919F-AC5EC63250DF}">
      <dgm:prSet/>
      <dgm:spPr/>
      <dgm:t>
        <a:bodyPr/>
        <a:lstStyle/>
        <a:p>
          <a:endParaRPr lang="en-US"/>
        </a:p>
      </dgm:t>
    </dgm:pt>
    <dgm:pt modelId="{B8D5D560-6755-4D29-BC04-3BAF5CA25D44}" type="sibTrans" cxnId="{369A4785-952B-4F7C-919F-AC5EC63250DF}">
      <dgm:prSet/>
      <dgm:spPr/>
      <dgm:t>
        <a:bodyPr/>
        <a:lstStyle/>
        <a:p>
          <a:endParaRPr lang="en-US"/>
        </a:p>
      </dgm:t>
    </dgm:pt>
    <dgm:pt modelId="{11D7BB25-2C9D-44C9-932C-47CCA2C36388}" type="pres">
      <dgm:prSet presAssocID="{4AC4F8AC-AF0A-4CC7-B9B8-63B66A2D015B}" presName="root" presStyleCnt="0">
        <dgm:presLayoutVars>
          <dgm:dir/>
          <dgm:resizeHandles val="exact"/>
        </dgm:presLayoutVars>
      </dgm:prSet>
      <dgm:spPr/>
    </dgm:pt>
    <dgm:pt modelId="{F2B130DC-8FA3-4402-B227-491003AC6688}" type="pres">
      <dgm:prSet presAssocID="{1C79D444-FB30-45EA-A1FA-737A8A46C4EC}" presName="compNode" presStyleCnt="0"/>
      <dgm:spPr/>
    </dgm:pt>
    <dgm:pt modelId="{C774FE8C-64D6-47A8-8582-32E4B9C615A2}" type="pres">
      <dgm:prSet presAssocID="{1C79D444-FB30-45EA-A1FA-737A8A46C4EC}" presName="iconRect" presStyleLbl="node1" presStyleIdx="0" presStyleCnt="2" custLinFactNeighborY="-240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bblicità con riempimento a tinta unita"/>
        </a:ext>
      </dgm:extLst>
    </dgm:pt>
    <dgm:pt modelId="{66B772F8-0C45-408E-9847-F1784EBB10EA}" type="pres">
      <dgm:prSet presAssocID="{1C79D444-FB30-45EA-A1FA-737A8A46C4EC}" presName="spaceRect" presStyleCnt="0"/>
      <dgm:spPr/>
    </dgm:pt>
    <dgm:pt modelId="{305A94D2-C143-4C3B-A193-0563F120ABAA}" type="pres">
      <dgm:prSet presAssocID="{1C79D444-FB30-45EA-A1FA-737A8A46C4EC}" presName="textRect" presStyleLbl="revTx" presStyleIdx="0" presStyleCnt="2">
        <dgm:presLayoutVars>
          <dgm:chMax val="1"/>
          <dgm:chPref val="1"/>
        </dgm:presLayoutVars>
      </dgm:prSet>
      <dgm:spPr/>
    </dgm:pt>
    <dgm:pt modelId="{BEE4B8D2-16D3-40C1-8747-A42E6B27AC31}" type="pres">
      <dgm:prSet presAssocID="{DA0EAFA7-BBCD-46B8-AFC5-B197A4E9C900}" presName="sibTrans" presStyleCnt="0"/>
      <dgm:spPr/>
    </dgm:pt>
    <dgm:pt modelId="{FDEB2899-A47A-4AEC-9F87-C160176F5E1E}" type="pres">
      <dgm:prSet presAssocID="{E361D40B-CC83-4FEC-9E4F-8508BACA1C25}" presName="compNode" presStyleCnt="0"/>
      <dgm:spPr/>
    </dgm:pt>
    <dgm:pt modelId="{5316044A-9B5E-4147-9C64-02C4134D2739}" type="pres">
      <dgm:prSet presAssocID="{E361D40B-CC83-4FEC-9E4F-8508BACA1C2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ndenza al rialzo con riempimento a tinta unita"/>
        </a:ext>
      </dgm:extLst>
    </dgm:pt>
    <dgm:pt modelId="{0AA7CCB4-C8AB-41E5-A633-27F03FB5AC96}" type="pres">
      <dgm:prSet presAssocID="{E361D40B-CC83-4FEC-9E4F-8508BACA1C25}" presName="spaceRect" presStyleCnt="0"/>
      <dgm:spPr/>
    </dgm:pt>
    <dgm:pt modelId="{B3206D85-98BC-4BF2-9FCA-69070B3D780F}" type="pres">
      <dgm:prSet presAssocID="{E361D40B-CC83-4FEC-9E4F-8508BACA1C2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F5E1B03-5449-4A2E-B601-BBAE31226DEE}" type="presOf" srcId="{4AC4F8AC-AF0A-4CC7-B9B8-63B66A2D015B}" destId="{11D7BB25-2C9D-44C9-932C-47CCA2C36388}" srcOrd="0" destOrd="0" presId="urn:microsoft.com/office/officeart/2018/2/layout/IconLabelList"/>
    <dgm:cxn modelId="{E2C4F749-3E9D-430A-BC28-0A366974289D}" type="presOf" srcId="{E361D40B-CC83-4FEC-9E4F-8508BACA1C25}" destId="{B3206D85-98BC-4BF2-9FCA-69070B3D780F}" srcOrd="0" destOrd="0" presId="urn:microsoft.com/office/officeart/2018/2/layout/IconLabelList"/>
    <dgm:cxn modelId="{71B98C59-7F1B-42DD-A7D5-965025EE9038}" srcId="{4AC4F8AC-AF0A-4CC7-B9B8-63B66A2D015B}" destId="{1C79D444-FB30-45EA-A1FA-737A8A46C4EC}" srcOrd="0" destOrd="0" parTransId="{C5C21B9E-DA64-4EBC-B48F-41ED82AB3F18}" sibTransId="{DA0EAFA7-BBCD-46B8-AFC5-B197A4E9C900}"/>
    <dgm:cxn modelId="{369A4785-952B-4F7C-919F-AC5EC63250DF}" srcId="{4AC4F8AC-AF0A-4CC7-B9B8-63B66A2D015B}" destId="{E361D40B-CC83-4FEC-9E4F-8508BACA1C25}" srcOrd="1" destOrd="0" parTransId="{EA00FCAD-5657-4704-8577-F5C776B8D0FF}" sibTransId="{B8D5D560-6755-4D29-BC04-3BAF5CA25D44}"/>
    <dgm:cxn modelId="{0C3C98FC-0CE3-4D07-AEE2-7094CA7C3C5E}" type="presOf" srcId="{1C79D444-FB30-45EA-A1FA-737A8A46C4EC}" destId="{305A94D2-C143-4C3B-A193-0563F120ABAA}" srcOrd="0" destOrd="0" presId="urn:microsoft.com/office/officeart/2018/2/layout/IconLabelList"/>
    <dgm:cxn modelId="{90631872-38C8-4B69-B12F-9B6332984E32}" type="presParOf" srcId="{11D7BB25-2C9D-44C9-932C-47CCA2C36388}" destId="{F2B130DC-8FA3-4402-B227-491003AC6688}" srcOrd="0" destOrd="0" presId="urn:microsoft.com/office/officeart/2018/2/layout/IconLabelList"/>
    <dgm:cxn modelId="{C279D22B-3F06-4313-90A7-066B76581780}" type="presParOf" srcId="{F2B130DC-8FA3-4402-B227-491003AC6688}" destId="{C774FE8C-64D6-47A8-8582-32E4B9C615A2}" srcOrd="0" destOrd="0" presId="urn:microsoft.com/office/officeart/2018/2/layout/IconLabelList"/>
    <dgm:cxn modelId="{B4E4741A-ECFB-47C1-B633-318119FD0E51}" type="presParOf" srcId="{F2B130DC-8FA3-4402-B227-491003AC6688}" destId="{66B772F8-0C45-408E-9847-F1784EBB10EA}" srcOrd="1" destOrd="0" presId="urn:microsoft.com/office/officeart/2018/2/layout/IconLabelList"/>
    <dgm:cxn modelId="{7122B49F-4F9B-4196-BF81-CD33FE08D281}" type="presParOf" srcId="{F2B130DC-8FA3-4402-B227-491003AC6688}" destId="{305A94D2-C143-4C3B-A193-0563F120ABAA}" srcOrd="2" destOrd="0" presId="urn:microsoft.com/office/officeart/2018/2/layout/IconLabelList"/>
    <dgm:cxn modelId="{BABE2B39-E17C-4A3F-80AD-458CFA5EE59D}" type="presParOf" srcId="{11D7BB25-2C9D-44C9-932C-47CCA2C36388}" destId="{BEE4B8D2-16D3-40C1-8747-A42E6B27AC31}" srcOrd="1" destOrd="0" presId="urn:microsoft.com/office/officeart/2018/2/layout/IconLabelList"/>
    <dgm:cxn modelId="{D05E2E45-FFE0-40F2-BAE1-BC0277B9247A}" type="presParOf" srcId="{11D7BB25-2C9D-44C9-932C-47CCA2C36388}" destId="{FDEB2899-A47A-4AEC-9F87-C160176F5E1E}" srcOrd="2" destOrd="0" presId="urn:microsoft.com/office/officeart/2018/2/layout/IconLabelList"/>
    <dgm:cxn modelId="{FF190556-1C4D-47C2-A079-B8947D0F9720}" type="presParOf" srcId="{FDEB2899-A47A-4AEC-9F87-C160176F5E1E}" destId="{5316044A-9B5E-4147-9C64-02C4134D2739}" srcOrd="0" destOrd="0" presId="urn:microsoft.com/office/officeart/2018/2/layout/IconLabelList"/>
    <dgm:cxn modelId="{B52B8EF9-939F-40EC-A1A8-6EDE85F21131}" type="presParOf" srcId="{FDEB2899-A47A-4AEC-9F87-C160176F5E1E}" destId="{0AA7CCB4-C8AB-41E5-A633-27F03FB5AC96}" srcOrd="1" destOrd="0" presId="urn:microsoft.com/office/officeart/2018/2/layout/IconLabelList"/>
    <dgm:cxn modelId="{EBEF65CB-8968-464E-9CAD-379DB9DF26E4}" type="presParOf" srcId="{FDEB2899-A47A-4AEC-9F87-C160176F5E1E}" destId="{B3206D85-98BC-4BF2-9FCA-69070B3D780F}" srcOrd="2" destOrd="0" presId="urn:microsoft.com/office/officeart/2018/2/layout/Icon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35B51-0848-4713-8E9C-6FCDC953A7CD}">
      <dsp:nvSpPr>
        <dsp:cNvPr id="0" name=""/>
        <dsp:cNvSpPr/>
      </dsp:nvSpPr>
      <dsp:spPr>
        <a:xfrm>
          <a:off x="0" y="29231"/>
          <a:ext cx="5715917" cy="702000"/>
        </a:xfrm>
        <a:prstGeom prst="roundRect">
          <a:avLst/>
        </a:prstGeom>
        <a:solidFill>
          <a:srgbClr val="F2416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Fields</a:t>
          </a:r>
        </a:p>
      </dsp:txBody>
      <dsp:txXfrm>
        <a:off x="34269" y="63500"/>
        <a:ext cx="5647379" cy="633462"/>
      </dsp:txXfrm>
    </dsp:sp>
    <dsp:sp modelId="{90C72178-4CB4-4D8B-8723-BA9F11EE7581}">
      <dsp:nvSpPr>
        <dsp:cNvPr id="0" name=""/>
        <dsp:cNvSpPr/>
      </dsp:nvSpPr>
      <dsp:spPr>
        <a:xfrm>
          <a:off x="0" y="817631"/>
          <a:ext cx="5715917" cy="702000"/>
        </a:xfrm>
        <a:prstGeom prst="roundRect">
          <a:avLst/>
        </a:prstGeom>
        <a:solidFill>
          <a:srgbClr val="F2416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Ingestion</a:t>
          </a:r>
        </a:p>
      </dsp:txBody>
      <dsp:txXfrm>
        <a:off x="34269" y="851900"/>
        <a:ext cx="5647379" cy="633462"/>
      </dsp:txXfrm>
    </dsp:sp>
    <dsp:sp modelId="{3B177164-B3DD-411D-8975-8EBE32836D26}">
      <dsp:nvSpPr>
        <dsp:cNvPr id="0" name=""/>
        <dsp:cNvSpPr/>
      </dsp:nvSpPr>
      <dsp:spPr>
        <a:xfrm>
          <a:off x="0" y="1606031"/>
          <a:ext cx="5715917" cy="702000"/>
        </a:xfrm>
        <a:prstGeom prst="roundRect">
          <a:avLst/>
        </a:prstGeom>
        <a:solidFill>
          <a:srgbClr val="F2416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Storage/Transormation</a:t>
          </a:r>
        </a:p>
      </dsp:txBody>
      <dsp:txXfrm>
        <a:off x="34269" y="1640300"/>
        <a:ext cx="5647379" cy="633462"/>
      </dsp:txXfrm>
    </dsp:sp>
    <dsp:sp modelId="{79B84DC9-A73D-4D24-A955-6FFDA8063777}">
      <dsp:nvSpPr>
        <dsp:cNvPr id="0" name=""/>
        <dsp:cNvSpPr/>
      </dsp:nvSpPr>
      <dsp:spPr>
        <a:xfrm>
          <a:off x="0" y="2394431"/>
          <a:ext cx="5715917" cy="702000"/>
        </a:xfrm>
        <a:prstGeom prst="roundRect">
          <a:avLst/>
        </a:prstGeom>
        <a:solidFill>
          <a:srgbClr val="F2416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 Mining</a:t>
          </a:r>
        </a:p>
      </dsp:txBody>
      <dsp:txXfrm>
        <a:off x="34269" y="2428700"/>
        <a:ext cx="5647379" cy="633462"/>
      </dsp:txXfrm>
    </dsp:sp>
    <dsp:sp modelId="{1555F9FE-1685-4CEC-99C3-871211475BB5}">
      <dsp:nvSpPr>
        <dsp:cNvPr id="0" name=""/>
        <dsp:cNvSpPr/>
      </dsp:nvSpPr>
      <dsp:spPr>
        <a:xfrm>
          <a:off x="0" y="3182831"/>
          <a:ext cx="5715917" cy="702000"/>
        </a:xfrm>
        <a:prstGeom prst="roundRect">
          <a:avLst/>
        </a:prstGeom>
        <a:solidFill>
          <a:srgbClr val="F2416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Visualization</a:t>
          </a:r>
        </a:p>
      </dsp:txBody>
      <dsp:txXfrm>
        <a:off x="34269" y="3217100"/>
        <a:ext cx="5647379" cy="633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4FE8C-64D6-47A8-8582-32E4B9C615A2}">
      <dsp:nvSpPr>
        <dsp:cNvPr id="0" name=""/>
        <dsp:cNvSpPr/>
      </dsp:nvSpPr>
      <dsp:spPr>
        <a:xfrm>
          <a:off x="755614" y="403188"/>
          <a:ext cx="1164375" cy="116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05A94D2-C143-4C3B-A193-0563F120ABAA}">
      <dsp:nvSpPr>
        <dsp:cNvPr id="0" name=""/>
        <dsp:cNvSpPr/>
      </dsp:nvSpPr>
      <dsp:spPr>
        <a:xfrm>
          <a:off x="44052" y="2033720"/>
          <a:ext cx="2587500" cy="1477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Rubik Medium" pitchFamily="2" charset="-79"/>
              <a:cs typeface="Rubik Medium" pitchFamily="2" charset="-79"/>
            </a:rPr>
            <a:t>We propose to structure and store the data on a MySQL database hosted on AWS cluster.</a:t>
          </a:r>
          <a:endParaRPr lang="en-US" sz="1800" kern="1200">
            <a:latin typeface="Rubik Medium" pitchFamily="2" charset="-79"/>
            <a:cs typeface="Rubik Medium" pitchFamily="2" charset="-79"/>
          </a:endParaRPr>
        </a:p>
      </dsp:txBody>
      <dsp:txXfrm>
        <a:off x="44052" y="2033720"/>
        <a:ext cx="2587500" cy="1477153"/>
      </dsp:txXfrm>
    </dsp:sp>
    <dsp:sp modelId="{5316044A-9B5E-4147-9C64-02C4134D2739}">
      <dsp:nvSpPr>
        <dsp:cNvPr id="0" name=""/>
        <dsp:cNvSpPr/>
      </dsp:nvSpPr>
      <dsp:spPr>
        <a:xfrm>
          <a:off x="3795927" y="403188"/>
          <a:ext cx="1164375" cy="116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206D85-98BC-4BF2-9FCA-69070B3D780F}">
      <dsp:nvSpPr>
        <dsp:cNvPr id="0" name=""/>
        <dsp:cNvSpPr/>
      </dsp:nvSpPr>
      <dsp:spPr>
        <a:xfrm>
          <a:off x="3084364" y="2033720"/>
          <a:ext cx="2587500" cy="1477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Rubik Medium" pitchFamily="2" charset="-79"/>
              <a:cs typeface="Rubik Medium" pitchFamily="2" charset="-79"/>
            </a:rPr>
            <a:t>In order to extract, transform and load the data we used and recommend Talend: so we can take from different sources conform them and load them in a data warehouse.  </a:t>
          </a:r>
        </a:p>
      </dsp:txBody>
      <dsp:txXfrm>
        <a:off x="3084364" y="2033720"/>
        <a:ext cx="2587500" cy="14771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4FE8C-64D6-47A8-8582-32E4B9C615A2}">
      <dsp:nvSpPr>
        <dsp:cNvPr id="0" name=""/>
        <dsp:cNvSpPr/>
      </dsp:nvSpPr>
      <dsp:spPr>
        <a:xfrm>
          <a:off x="755614" y="436652"/>
          <a:ext cx="1164375" cy="116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05A94D2-C143-4C3B-A193-0563F120ABAA}">
      <dsp:nvSpPr>
        <dsp:cNvPr id="0" name=""/>
        <dsp:cNvSpPr/>
      </dsp:nvSpPr>
      <dsp:spPr>
        <a:xfrm>
          <a:off x="44052" y="2076919"/>
          <a:ext cx="2587500" cy="137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effectLst/>
              <a:latin typeface="Rubik Medium" pitchFamily="2" charset="-79"/>
              <a:cs typeface="Rubik Medium" pitchFamily="2" charset="-79"/>
            </a:rPr>
            <a:t>We propose </a:t>
          </a:r>
          <a:r>
            <a:rPr lang="en-US" sz="1800" kern="1200">
              <a:solidFill>
                <a:schemeClr val="tx1"/>
              </a:solidFill>
              <a:latin typeface="Rubik Medium" pitchFamily="2" charset="-79"/>
              <a:cs typeface="Rubik Medium" pitchFamily="2" charset="-79"/>
            </a:rPr>
            <a:t>using a hierarchical clustering model to group every point within the cities in some type of cluster. </a:t>
          </a:r>
          <a:endParaRPr lang="en-US" sz="1800" kern="1200">
            <a:latin typeface="Rubik Medium" pitchFamily="2" charset="-79"/>
            <a:cs typeface="Rubik Medium" pitchFamily="2" charset="-79"/>
          </a:endParaRPr>
        </a:p>
      </dsp:txBody>
      <dsp:txXfrm>
        <a:off x="44052" y="2076919"/>
        <a:ext cx="2587500" cy="1372500"/>
      </dsp:txXfrm>
    </dsp:sp>
    <dsp:sp modelId="{5316044A-9B5E-4147-9C64-02C4134D2739}">
      <dsp:nvSpPr>
        <dsp:cNvPr id="0" name=""/>
        <dsp:cNvSpPr/>
      </dsp:nvSpPr>
      <dsp:spPr>
        <a:xfrm>
          <a:off x="3795927" y="464643"/>
          <a:ext cx="1164375" cy="116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206D85-98BC-4BF2-9FCA-69070B3D780F}">
      <dsp:nvSpPr>
        <dsp:cNvPr id="0" name=""/>
        <dsp:cNvSpPr/>
      </dsp:nvSpPr>
      <dsp:spPr>
        <a:xfrm>
          <a:off x="3084364" y="2076919"/>
          <a:ext cx="2587500" cy="137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/>
              </a:solidFill>
              <a:latin typeface="Rubik Medium" pitchFamily="2" charset="-79"/>
              <a:cs typeface="Rubik Medium" pitchFamily="2" charset="-79"/>
            </a:rPr>
            <a:t>We recommend the advice of a domain expert to interpret the divisions.</a:t>
          </a:r>
          <a:endParaRPr lang="en-US" sz="2000" kern="1200">
            <a:latin typeface="Rubik Medium" pitchFamily="2" charset="-79"/>
            <a:cs typeface="Rubik Medium" pitchFamily="2" charset="-79"/>
          </a:endParaRPr>
        </a:p>
      </dsp:txBody>
      <dsp:txXfrm>
        <a:off x="3084364" y="2076919"/>
        <a:ext cx="2587500" cy="1372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4FE8C-64D6-47A8-8582-32E4B9C615A2}">
      <dsp:nvSpPr>
        <dsp:cNvPr id="0" name=""/>
        <dsp:cNvSpPr/>
      </dsp:nvSpPr>
      <dsp:spPr>
        <a:xfrm>
          <a:off x="755614" y="436652"/>
          <a:ext cx="1164375" cy="116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05A94D2-C143-4C3B-A193-0563F120ABAA}">
      <dsp:nvSpPr>
        <dsp:cNvPr id="0" name=""/>
        <dsp:cNvSpPr/>
      </dsp:nvSpPr>
      <dsp:spPr>
        <a:xfrm>
          <a:off x="44052" y="2076919"/>
          <a:ext cx="2587500" cy="137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effectLst/>
              <a:latin typeface="Rubik Medium" pitchFamily="2" charset="-79"/>
              <a:cs typeface="Rubik Medium"/>
            </a:rPr>
            <a:t>We propose</a:t>
          </a:r>
          <a:r>
            <a:rPr lang="en-US" sz="1800" kern="1200">
              <a:latin typeface="Rubik Medium" pitchFamily="2" charset="-79"/>
              <a:cs typeface="Rubik Medium"/>
            </a:rPr>
            <a:t> a Visualization that will give you information on every spot within the city. </a:t>
          </a:r>
        </a:p>
      </dsp:txBody>
      <dsp:txXfrm>
        <a:off x="44052" y="2076919"/>
        <a:ext cx="2587500" cy="1372500"/>
      </dsp:txXfrm>
    </dsp:sp>
    <dsp:sp modelId="{5316044A-9B5E-4147-9C64-02C4134D2739}">
      <dsp:nvSpPr>
        <dsp:cNvPr id="0" name=""/>
        <dsp:cNvSpPr/>
      </dsp:nvSpPr>
      <dsp:spPr>
        <a:xfrm>
          <a:off x="3795927" y="464643"/>
          <a:ext cx="1164375" cy="116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206D85-98BC-4BF2-9FCA-69070B3D780F}">
      <dsp:nvSpPr>
        <dsp:cNvPr id="0" name=""/>
        <dsp:cNvSpPr/>
      </dsp:nvSpPr>
      <dsp:spPr>
        <a:xfrm>
          <a:off x="3084364" y="2076919"/>
          <a:ext cx="2587500" cy="137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Rubik Medium" pitchFamily="2" charset="-79"/>
              <a:cs typeface="Rubik Medium" pitchFamily="2" charset="-79"/>
            </a:rPr>
            <a:t>The Visualization will be structured with Maps and Trend Charts. </a:t>
          </a:r>
        </a:p>
      </dsp:txBody>
      <dsp:txXfrm>
        <a:off x="3084364" y="2076919"/>
        <a:ext cx="2587500" cy="13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88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983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7331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396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58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237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1156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2044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9567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773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46CB39B-5F4C-4A7E-9BE3-AAFD45576D16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307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December 12,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6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ati.istat.it/" TargetMode="External"/><Relationship Id="rId2" Type="http://schemas.openxmlformats.org/officeDocument/2006/relationships/hyperlink" Target="https://dati.comune.milano.i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ata.gouv.fr/fr/datasets/bases-communale-et-departementale-des-principaux-indicateurs-des-crimes-et-delits-enregistres-par-la-police-et-la-gendarmerie-nationales/" TargetMode="External"/><Relationship Id="rId4" Type="http://schemas.openxmlformats.org/officeDocument/2006/relationships/hyperlink" Target="https://opendata.paris.fr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12901770-D8C6-5CD5-F32A-A520A35A2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056" y="2749046"/>
            <a:ext cx="6973888" cy="1359908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2F1093C1-E10B-213C-5A37-AE8056C1B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6104" y="5366171"/>
            <a:ext cx="2084313" cy="1371059"/>
          </a:xfrm>
        </p:spPr>
        <p:txBody>
          <a:bodyPr>
            <a:normAutofit/>
          </a:bodyPr>
          <a:lstStyle/>
          <a:p>
            <a:pPr algn="r"/>
            <a:r>
              <a:rPr lang="en-US" sz="1400" dirty="0">
                <a:solidFill>
                  <a:schemeClr val="tx1">
                    <a:alpha val="60000"/>
                  </a:schemeClr>
                </a:solidFill>
                <a:latin typeface="Rubik Medium" pitchFamily="2" charset="-79"/>
                <a:cs typeface="Rubik Medium" pitchFamily="2" charset="-79"/>
              </a:rPr>
              <a:t>Performed by</a:t>
            </a:r>
          </a:p>
          <a:p>
            <a:pPr algn="r"/>
            <a:r>
              <a:rPr lang="en-US" sz="1400" dirty="0">
                <a:solidFill>
                  <a:schemeClr val="tx1">
                    <a:alpha val="60000"/>
                  </a:schemeClr>
                </a:solidFill>
                <a:latin typeface="Rubik Medium" pitchFamily="2" charset="-79"/>
                <a:cs typeface="Rubik Medium" pitchFamily="2" charset="-79"/>
              </a:rPr>
              <a:t>Mattia Micheli</a:t>
            </a:r>
          </a:p>
          <a:p>
            <a:pPr algn="r"/>
            <a:r>
              <a:rPr lang="en-US" sz="1400" dirty="0">
                <a:solidFill>
                  <a:schemeClr val="tx1">
                    <a:alpha val="60000"/>
                  </a:schemeClr>
                </a:solidFill>
                <a:latin typeface="Rubik Medium" pitchFamily="2" charset="-79"/>
                <a:cs typeface="Rubik Medium" pitchFamily="2" charset="-79"/>
              </a:rPr>
              <a:t>Pietro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  <a:latin typeface="Rubik Medium" pitchFamily="2" charset="-79"/>
                <a:cs typeface="Rubik Medium" pitchFamily="2" charset="-79"/>
              </a:rPr>
              <a:t>Folletti</a:t>
            </a:r>
            <a:endParaRPr lang="en-US" sz="1400" dirty="0">
              <a:solidFill>
                <a:schemeClr val="tx1">
                  <a:alpha val="60000"/>
                </a:schemeClr>
              </a:solidFill>
              <a:latin typeface="Rubik Medium" pitchFamily="2" charset="-79"/>
              <a:cs typeface="Rubik Medium" pitchFamily="2" charset="-79"/>
            </a:endParaRPr>
          </a:p>
          <a:p>
            <a:pPr algn="r"/>
            <a:r>
              <a:rPr lang="en-US" sz="1400" dirty="0">
                <a:solidFill>
                  <a:schemeClr val="tx1">
                    <a:alpha val="60000"/>
                  </a:schemeClr>
                </a:solidFill>
                <a:latin typeface="Rubik Medium" pitchFamily="2" charset="-79"/>
                <a:cs typeface="Rubik Medium" pitchFamily="2" charset="-79"/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  <a:latin typeface="Rubik Medium" pitchFamily="2" charset="-79"/>
                <a:cs typeface="Rubik Medium" pitchFamily="2" charset="-79"/>
              </a:rPr>
              <a:t>Edoardo</a:t>
            </a:r>
            <a:r>
              <a:rPr lang="en-US" sz="1400" dirty="0">
                <a:solidFill>
                  <a:schemeClr val="tx1">
                    <a:alpha val="60000"/>
                  </a:schemeClr>
                </a:solidFill>
                <a:latin typeface="Rubik Medium" pitchFamily="2" charset="-79"/>
                <a:cs typeface="Rubik Medium" pitchFamily="2" charset="-79"/>
              </a:rPr>
              <a:t> </a:t>
            </a:r>
            <a:r>
              <a:rPr lang="en-US" sz="1400" dirty="0" err="1">
                <a:solidFill>
                  <a:schemeClr val="tx1">
                    <a:alpha val="60000"/>
                  </a:schemeClr>
                </a:solidFill>
                <a:latin typeface="Rubik Medium" pitchFamily="2" charset="-79"/>
                <a:cs typeface="Rubik Medium" pitchFamily="2" charset="-79"/>
              </a:rPr>
              <a:t>Passarino</a:t>
            </a:r>
            <a:endParaRPr lang="it-IT" sz="1400" dirty="0">
              <a:solidFill>
                <a:schemeClr val="tx1">
                  <a:alpha val="60000"/>
                </a:schemeClr>
              </a:solidFill>
              <a:latin typeface="Rubik Medium" pitchFamily="2" charset="-79"/>
              <a:cs typeface="Rubik Medium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280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D888C61B-7120-6281-02E9-D528E4DC1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874784"/>
              </p:ext>
            </p:extLst>
          </p:nvPr>
        </p:nvGraphicFramePr>
        <p:xfrm>
          <a:off x="172527" y="1492370"/>
          <a:ext cx="11690839" cy="3329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4096993011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3787464122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2666216976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2594667500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4141977542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1507750208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1164207164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2107377123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3537737231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1595146046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3879423620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57618795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3974362869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3401829669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263968540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1282292815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4026529570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2524510789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1593341367"/>
                    </a:ext>
                  </a:extLst>
                </a:gridCol>
                <a:gridCol w="352385">
                  <a:extLst>
                    <a:ext uri="{9D8B030D-6E8A-4147-A177-3AD203B41FA5}">
                      <a16:colId xmlns:a16="http://schemas.microsoft.com/office/drawing/2014/main" val="3963080258"/>
                    </a:ext>
                  </a:extLst>
                </a:gridCol>
                <a:gridCol w="352684">
                  <a:extLst>
                    <a:ext uri="{9D8B030D-6E8A-4147-A177-3AD203B41FA5}">
                      <a16:colId xmlns:a16="http://schemas.microsoft.com/office/drawing/2014/main" val="4114253687"/>
                    </a:ext>
                  </a:extLst>
                </a:gridCol>
                <a:gridCol w="352684">
                  <a:extLst>
                    <a:ext uri="{9D8B030D-6E8A-4147-A177-3AD203B41FA5}">
                      <a16:colId xmlns:a16="http://schemas.microsoft.com/office/drawing/2014/main" val="2149701910"/>
                    </a:ext>
                  </a:extLst>
                </a:gridCol>
                <a:gridCol w="352684">
                  <a:extLst>
                    <a:ext uri="{9D8B030D-6E8A-4147-A177-3AD203B41FA5}">
                      <a16:colId xmlns:a16="http://schemas.microsoft.com/office/drawing/2014/main" val="2347219288"/>
                    </a:ext>
                  </a:extLst>
                </a:gridCol>
                <a:gridCol w="352684">
                  <a:extLst>
                    <a:ext uri="{9D8B030D-6E8A-4147-A177-3AD203B41FA5}">
                      <a16:colId xmlns:a16="http://schemas.microsoft.com/office/drawing/2014/main" val="3458530732"/>
                    </a:ext>
                  </a:extLst>
                </a:gridCol>
                <a:gridCol w="352684">
                  <a:extLst>
                    <a:ext uri="{9D8B030D-6E8A-4147-A177-3AD203B41FA5}">
                      <a16:colId xmlns:a16="http://schemas.microsoft.com/office/drawing/2014/main" val="1620829968"/>
                    </a:ext>
                  </a:extLst>
                </a:gridCol>
                <a:gridCol w="352684">
                  <a:extLst>
                    <a:ext uri="{9D8B030D-6E8A-4147-A177-3AD203B41FA5}">
                      <a16:colId xmlns:a16="http://schemas.microsoft.com/office/drawing/2014/main" val="1543954638"/>
                    </a:ext>
                  </a:extLst>
                </a:gridCol>
                <a:gridCol w="352684">
                  <a:extLst>
                    <a:ext uri="{9D8B030D-6E8A-4147-A177-3AD203B41FA5}">
                      <a16:colId xmlns:a16="http://schemas.microsoft.com/office/drawing/2014/main" val="1985476091"/>
                    </a:ext>
                  </a:extLst>
                </a:gridCol>
                <a:gridCol w="352684">
                  <a:extLst>
                    <a:ext uri="{9D8B030D-6E8A-4147-A177-3AD203B41FA5}">
                      <a16:colId xmlns:a16="http://schemas.microsoft.com/office/drawing/2014/main" val="300633423"/>
                    </a:ext>
                  </a:extLst>
                </a:gridCol>
                <a:gridCol w="352684">
                  <a:extLst>
                    <a:ext uri="{9D8B030D-6E8A-4147-A177-3AD203B41FA5}">
                      <a16:colId xmlns:a16="http://schemas.microsoft.com/office/drawing/2014/main" val="1917198767"/>
                    </a:ext>
                  </a:extLst>
                </a:gridCol>
                <a:gridCol w="352684">
                  <a:extLst>
                    <a:ext uri="{9D8B030D-6E8A-4147-A177-3AD203B41FA5}">
                      <a16:colId xmlns:a16="http://schemas.microsoft.com/office/drawing/2014/main" val="4075814405"/>
                    </a:ext>
                  </a:extLst>
                </a:gridCol>
                <a:gridCol w="352684">
                  <a:extLst>
                    <a:ext uri="{9D8B030D-6E8A-4147-A177-3AD203B41FA5}">
                      <a16:colId xmlns:a16="http://schemas.microsoft.com/office/drawing/2014/main" val="4221484052"/>
                    </a:ext>
                  </a:extLst>
                </a:gridCol>
              </a:tblGrid>
              <a:tr h="743571">
                <a:tc>
                  <a:txBody>
                    <a:bodyPr/>
                    <a:lstStyle/>
                    <a:p>
                      <a:pPr algn="r"/>
                      <a:r>
                        <a:rPr lang="en-US" sz="1200" b="0">
                          <a:solidFill>
                            <a:schemeClr val="tx1"/>
                          </a:solidFill>
                          <a:latin typeface="Rubik Medium" pitchFamily="2" charset="-79"/>
                          <a:cs typeface="Rubik Medium" pitchFamily="2" charset="-79"/>
                        </a:rPr>
                        <a:t>Data Scavenging</a:t>
                      </a:r>
                      <a:endParaRPr lang="it-IT" sz="1200" b="0">
                        <a:solidFill>
                          <a:schemeClr val="tx1"/>
                        </a:solidFill>
                        <a:latin typeface="Rubik Medium" pitchFamily="2" charset="-79"/>
                        <a:cs typeface="Rubik Medium" pitchFamily="2" charset="-79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2000"/>
                      </a:srgb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8000"/>
                      </a:srgb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7000"/>
                      </a:srgb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7000"/>
                      </a:srgb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7000"/>
                      </a:srgb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563125"/>
                  </a:ext>
                </a:extLst>
              </a:tr>
              <a:tr h="721700"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latin typeface="Rubik Medium" pitchFamily="2" charset="-79"/>
                          <a:cs typeface="Rubik Medium" pitchFamily="2" charset="-79"/>
                        </a:rPr>
                        <a:t>Data Model creation</a:t>
                      </a:r>
                      <a:endParaRPr lang="it-IT" sz="1200">
                        <a:latin typeface="Rubik Medium" pitchFamily="2" charset="-79"/>
                        <a:cs typeface="Rubik Medium" pitchFamily="2" charset="-79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086879"/>
                  </a:ext>
                </a:extLst>
              </a:tr>
              <a:tr h="459264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Rubik Medium" pitchFamily="2" charset="-79"/>
                          <a:cs typeface="Rubik Medium" pitchFamily="2" charset="-79"/>
                        </a:rPr>
                        <a:t>ETL</a:t>
                      </a:r>
                      <a:endParaRPr lang="it-IT" sz="1400">
                        <a:latin typeface="Rubik Medium" pitchFamily="2" charset="-79"/>
                        <a:cs typeface="Rubik Medium" pitchFamily="2" charset="-79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587952"/>
                  </a:ext>
                </a:extLst>
              </a:tr>
              <a:tr h="492069"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latin typeface="Rubik Medium" pitchFamily="2" charset="-79"/>
                          <a:cs typeface="Rubik Medium" pitchFamily="2" charset="-79"/>
                        </a:rPr>
                        <a:t>Data Mining</a:t>
                      </a:r>
                      <a:endParaRPr lang="it-IT" sz="1200">
                        <a:latin typeface="Rubik Medium" pitchFamily="2" charset="-79"/>
                        <a:cs typeface="Rubik Medium" pitchFamily="2" charset="-79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369986"/>
                  </a:ext>
                </a:extLst>
              </a:tr>
              <a:tr h="576762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latin typeface="Rubik Medium" pitchFamily="2" charset="-79"/>
                          <a:cs typeface="Rubik Medium" pitchFamily="2" charset="-79"/>
                        </a:rPr>
                        <a:t>Data Visualization</a:t>
                      </a:r>
                      <a:endParaRPr lang="it-IT" sz="1100">
                        <a:latin typeface="Rubik Medium" pitchFamily="2" charset="-79"/>
                        <a:cs typeface="Rubik Medium" pitchFamily="2" charset="-79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14767"/>
                  </a:ext>
                </a:extLst>
              </a:tr>
              <a:tr h="336430">
                <a:tc>
                  <a:txBody>
                    <a:bodyPr/>
                    <a:lstStyle/>
                    <a:p>
                      <a:pPr algn="r"/>
                      <a:r>
                        <a:rPr lang="it-IT" sz="1400">
                          <a:latin typeface="Rubik Medium" pitchFamily="2" charset="-79"/>
                          <a:cs typeface="Rubik Medium" pitchFamily="2" charset="-79"/>
                        </a:rPr>
                        <a:t>Test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791243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2D5C57C9-BF3D-435F-7F02-DFA8ECF418C1}"/>
              </a:ext>
            </a:extLst>
          </p:cNvPr>
          <p:cNvSpPr txBox="1"/>
          <p:nvPr/>
        </p:nvSpPr>
        <p:spPr>
          <a:xfrm>
            <a:off x="3516287" y="336432"/>
            <a:ext cx="5037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>
                <a:solidFill>
                  <a:srgbClr val="F241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bik Medium" pitchFamily="2" charset="-79"/>
                <a:cs typeface="Rubik Medium" pitchFamily="2" charset="-79"/>
              </a:rPr>
              <a:t>GANTT CHART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83B01CC1-B517-EBDF-6216-C284867DE4F7}"/>
              </a:ext>
            </a:extLst>
          </p:cNvPr>
          <p:cNvSpPr/>
          <p:nvPr/>
        </p:nvSpPr>
        <p:spPr>
          <a:xfrm>
            <a:off x="1279732" y="1492370"/>
            <a:ext cx="2847224" cy="71599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385C79EF-D4E4-35B5-3DD5-A138531D38C2}"/>
              </a:ext>
            </a:extLst>
          </p:cNvPr>
          <p:cNvSpPr/>
          <p:nvPr/>
        </p:nvSpPr>
        <p:spPr>
          <a:xfrm>
            <a:off x="4117529" y="2208362"/>
            <a:ext cx="1062854" cy="71599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2D050"/>
              </a:solidFill>
            </a:endParaRP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08159D01-1D07-2C9F-3195-E1335379BF54}"/>
              </a:ext>
            </a:extLst>
          </p:cNvPr>
          <p:cNvSpPr/>
          <p:nvPr/>
        </p:nvSpPr>
        <p:spPr>
          <a:xfrm>
            <a:off x="5189810" y="2964900"/>
            <a:ext cx="1728575" cy="504646"/>
          </a:xfrm>
          <a:prstGeom prst="roundRect">
            <a:avLst/>
          </a:prstGeom>
          <a:solidFill>
            <a:srgbClr val="6B8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AAA0811D-71CA-2635-7297-1A1FDD8E35ED}"/>
              </a:ext>
            </a:extLst>
          </p:cNvPr>
          <p:cNvSpPr/>
          <p:nvPr/>
        </p:nvSpPr>
        <p:spPr>
          <a:xfrm>
            <a:off x="6918385" y="3491237"/>
            <a:ext cx="2481947" cy="504647"/>
          </a:xfrm>
          <a:prstGeom prst="roundRect">
            <a:avLst/>
          </a:prstGeom>
          <a:solidFill>
            <a:srgbClr val="6B8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39B5660E-4411-9292-D8CA-94BA65E11450}"/>
              </a:ext>
            </a:extLst>
          </p:cNvPr>
          <p:cNvSpPr/>
          <p:nvPr/>
        </p:nvSpPr>
        <p:spPr>
          <a:xfrm>
            <a:off x="11172607" y="4538022"/>
            <a:ext cx="668604" cy="28414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71358CFD-5BB9-FCC2-34A8-4FCBFF65BE61}"/>
              </a:ext>
            </a:extLst>
          </p:cNvPr>
          <p:cNvSpPr/>
          <p:nvPr/>
        </p:nvSpPr>
        <p:spPr>
          <a:xfrm>
            <a:off x="9400332" y="3995884"/>
            <a:ext cx="1772275" cy="56934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A371D4C-7AA0-1EE9-8E35-4B76C8F95245}"/>
              </a:ext>
            </a:extLst>
          </p:cNvPr>
          <p:cNvSpPr/>
          <p:nvPr/>
        </p:nvSpPr>
        <p:spPr>
          <a:xfrm>
            <a:off x="68826" y="1337187"/>
            <a:ext cx="11950647" cy="36477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452114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3">
            <a:extLst>
              <a:ext uri="{FF2B5EF4-FFF2-40B4-BE49-F238E27FC236}">
                <a16:creationId xmlns:a16="http://schemas.microsoft.com/office/drawing/2014/main" id="{25F64367-9171-455F-9283-AC21BC55A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5">
            <a:extLst>
              <a:ext uri="{FF2B5EF4-FFF2-40B4-BE49-F238E27FC236}">
                <a16:creationId xmlns:a16="http://schemas.microsoft.com/office/drawing/2014/main" id="{EC603A95-5798-4F9F-80E4-CF53F302A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877" y="1121561"/>
            <a:ext cx="9930384" cy="4608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4F012D-6CD6-46AF-A834-6B0CA9300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5200" y="958898"/>
            <a:ext cx="10259738" cy="493390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A292107-220E-AB07-E2C3-1AFE7353A6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289953"/>
              </p:ext>
            </p:extLst>
          </p:nvPr>
        </p:nvGraphicFramePr>
        <p:xfrm>
          <a:off x="1792289" y="1700985"/>
          <a:ext cx="8624886" cy="4029152"/>
        </p:xfrm>
        <a:graphic>
          <a:graphicData uri="http://schemas.openxmlformats.org/drawingml/2006/table">
            <a:tbl>
              <a:tblPr firstRow="1" bandRow="1"/>
              <a:tblGrid>
                <a:gridCol w="4921400">
                  <a:extLst>
                    <a:ext uri="{9D8B030D-6E8A-4147-A177-3AD203B41FA5}">
                      <a16:colId xmlns:a16="http://schemas.microsoft.com/office/drawing/2014/main" val="85338784"/>
                    </a:ext>
                  </a:extLst>
                </a:gridCol>
                <a:gridCol w="3703486">
                  <a:extLst>
                    <a:ext uri="{9D8B030D-6E8A-4147-A177-3AD203B41FA5}">
                      <a16:colId xmlns:a16="http://schemas.microsoft.com/office/drawing/2014/main" val="2228539443"/>
                    </a:ext>
                  </a:extLst>
                </a:gridCol>
              </a:tblGrid>
              <a:tr h="471941"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l" rtl="0" fontAlgn="base"/>
                      <a:r>
                        <a:rPr lang="it-IT" sz="1200" b="1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Planning</a:t>
                      </a:r>
                      <a:r>
                        <a:rPr lang="it-IT" sz="10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  <a:endParaRPr lang="it-IT" sz="1800" b="0" i="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</a:txBody>
                  <a:tcPr marL="31204" marR="31204" marT="15602" marB="15602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r" rtl="0" fontAlgn="base"/>
                      <a:r>
                        <a:rPr lang="it-IT" sz="1200" b="1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12.000$</a:t>
                      </a:r>
                      <a:r>
                        <a:rPr lang="it-IT" sz="10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  <a:endParaRPr lang="it-IT" sz="1800" b="0" i="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</a:txBody>
                  <a:tcPr marL="31204" marR="31204" marT="15602" marB="15602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967198"/>
                  </a:ext>
                </a:extLst>
              </a:tr>
              <a:tr h="471941"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l" rtl="0" fontAlgn="base"/>
                      <a:r>
                        <a:rPr lang="it-IT" sz="1200" b="1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Implementation</a:t>
                      </a:r>
                      <a:r>
                        <a:rPr lang="it-IT" sz="10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  <a:endParaRPr lang="it-IT" sz="1800" b="0" i="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</a:txBody>
                  <a:tcPr marL="31204" marR="31204" marT="15602" marB="15602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r" rtl="0" fontAlgn="base"/>
                      <a:r>
                        <a:rPr lang="it-IT" sz="10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  <a:endParaRPr lang="it-IT" sz="1800" b="0" i="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</a:txBody>
                  <a:tcPr marL="31204" marR="31204" marT="15602" marB="15602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534891"/>
                  </a:ext>
                </a:extLst>
              </a:tr>
              <a:tr h="471941"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200" b="1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AWS</a:t>
                      </a:r>
                      <a:r>
                        <a:rPr lang="it-IT" sz="10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</a:p>
                  </a:txBody>
                  <a:tcPr marL="31204" marR="31204" marT="15602" marB="15602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r" rtl="0" fontAlgn="base"/>
                      <a:r>
                        <a:rPr lang="it-IT" sz="1200" b="1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0.298$/hour</a:t>
                      </a:r>
                      <a:r>
                        <a:rPr lang="it-IT" sz="12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  <a:endParaRPr lang="it-IT" sz="2800" b="0" i="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</a:txBody>
                  <a:tcPr marL="31204" marR="31204" marT="15602" marB="15602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467723"/>
                  </a:ext>
                </a:extLst>
              </a:tr>
              <a:tr h="471941"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200" b="1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mySQL</a:t>
                      </a:r>
                      <a:r>
                        <a:rPr lang="it-IT" sz="10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</a:p>
                  </a:txBody>
                  <a:tcPr marL="31204" marR="31204" marT="15602" marB="15602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r" rtl="0" fontAlgn="base"/>
                      <a:r>
                        <a:rPr lang="it-IT" sz="1200" b="1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5,000$/year</a:t>
                      </a:r>
                      <a:r>
                        <a:rPr lang="it-IT" sz="12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  <a:endParaRPr lang="it-IT" sz="2800" b="0" i="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</a:txBody>
                  <a:tcPr marL="31204" marR="31204" marT="15602" marB="15602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572664"/>
                  </a:ext>
                </a:extLst>
              </a:tr>
              <a:tr h="471941"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200" b="1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Talend</a:t>
                      </a:r>
                      <a:r>
                        <a:rPr lang="it-IT" sz="10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</a:p>
                  </a:txBody>
                  <a:tcPr marL="31204" marR="31204" marT="15602" marB="15602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r" rtl="0" fontAlgn="base"/>
                      <a:r>
                        <a:rPr lang="it-IT" sz="1200" b="1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1,170$/month</a:t>
                      </a:r>
                      <a:r>
                        <a:rPr lang="it-IT" sz="12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  <a:endParaRPr lang="it-IT" sz="2800" b="0" i="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</a:txBody>
                  <a:tcPr marL="31204" marR="31204" marT="15602" marB="15602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430292"/>
                  </a:ext>
                </a:extLst>
              </a:tr>
              <a:tr h="471941"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200" b="1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PowerBI</a:t>
                      </a:r>
                      <a:r>
                        <a:rPr lang="it-IT" sz="10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</a:p>
                  </a:txBody>
                  <a:tcPr marL="31204" marR="31204" marT="15602" marB="15602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r" rtl="0" fontAlgn="base"/>
                      <a:r>
                        <a:rPr lang="it-IT" sz="1200" b="1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5,000$/month</a:t>
                      </a:r>
                      <a:r>
                        <a:rPr lang="it-IT" sz="12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  <a:endParaRPr lang="it-IT" sz="2800" b="0" i="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</a:txBody>
                  <a:tcPr marL="31204" marR="31204" marT="15602" marB="15602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964190"/>
                  </a:ext>
                </a:extLst>
              </a:tr>
              <a:tr h="471941"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200" b="1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Additional Dataset</a:t>
                      </a:r>
                      <a:r>
                        <a:rPr lang="it-IT" sz="12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</a:p>
                  </a:txBody>
                  <a:tcPr marL="31204" marR="31204" marT="15602" marB="15602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r" rtl="0" fontAlgn="base"/>
                      <a:r>
                        <a:rPr lang="it-IT" sz="1200" b="1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2,000$</a:t>
                      </a:r>
                      <a:r>
                        <a:rPr lang="it-IT" sz="12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  <a:endParaRPr lang="it-IT" sz="2800" b="0" i="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</a:txBody>
                  <a:tcPr marL="31204" marR="31204" marT="15602" marB="15602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783584"/>
                  </a:ext>
                </a:extLst>
              </a:tr>
              <a:tr h="589751"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r" rtl="0" fontAlgn="base"/>
                      <a:r>
                        <a:rPr lang="it-IT" sz="1200" b="1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Total</a:t>
                      </a:r>
                      <a:r>
                        <a:rPr lang="it-IT" sz="12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  <a:endParaRPr lang="it-IT" sz="2800" b="0" i="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</a:txBody>
                  <a:tcPr marL="31204" marR="31204" marT="15602" marB="15602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  <a:latin typeface="Rubik Medium" pitchFamily="2" charset="-79"/>
                        <a:cs typeface="Rubik Medium" pitchFamily="2" charset="-79"/>
                      </a:endParaRPr>
                    </a:p>
                    <a:p>
                      <a:pPr algn="r" rtl="0" fontAlgn="base"/>
                      <a:r>
                        <a:rPr lang="it-IT" sz="2000" b="1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25.400$</a:t>
                      </a:r>
                      <a:r>
                        <a:rPr lang="it-IT" sz="2000" b="0" i="0">
                          <a:effectLst/>
                          <a:latin typeface="Rubik Medium" pitchFamily="2" charset="-79"/>
                          <a:cs typeface="Rubik Medium" pitchFamily="2" charset="-79"/>
                        </a:rPr>
                        <a:t> </a:t>
                      </a:r>
                    </a:p>
                  </a:txBody>
                  <a:tcPr marL="31204" marR="31204" marT="15602" marB="15602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548806"/>
                  </a:ext>
                </a:extLst>
              </a:tr>
            </a:tbl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C5F3C728-D45B-16B0-715C-A30E4A08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8" y="1237321"/>
            <a:ext cx="8624887" cy="927328"/>
          </a:xfrm>
          <a:prstGeom prst="ellipse">
            <a:avLst/>
          </a:prstGeom>
          <a:noFill/>
          <a:ln>
            <a:noFill/>
          </a:ln>
        </p:spPr>
        <p:txBody>
          <a:bodyPr vert="horz" lIns="274320" tIns="182880" rIns="274320" bIns="182880" rtlCol="0" anchorCtr="1">
            <a:noAutofit/>
          </a:bodyPr>
          <a:lstStyle/>
          <a:p>
            <a:r>
              <a:rPr lang="en-US" sz="3200">
                <a:solidFill>
                  <a:srgbClr val="F241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bik Medium" pitchFamily="2" charset="-79"/>
                <a:cs typeface="Rubik Medium" pitchFamily="2" charset="-79"/>
              </a:rPr>
              <a:t>Estimated Costs</a:t>
            </a:r>
          </a:p>
        </p:txBody>
      </p:sp>
    </p:spTree>
    <p:extLst>
      <p:ext uri="{BB962C8B-B14F-4D97-AF65-F5344CB8AC3E}">
        <p14:creationId xmlns:p14="http://schemas.microsoft.com/office/powerpoint/2010/main" val="222749646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FC2FD5-9BA6-5EFF-9882-258E13862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  <a:latin typeface="Rubik Medium" pitchFamily="2" charset="-79"/>
                <a:cs typeface="Rubik Medium" pitchFamily="2" charset="-79"/>
              </a:rPr>
              <a:t>Who are we?</a:t>
            </a:r>
            <a:endParaRPr lang="it-IT" sz="3000">
              <a:solidFill>
                <a:srgbClr val="FFFFFF"/>
              </a:solidFill>
              <a:latin typeface="Rubik Medium" pitchFamily="2" charset="-79"/>
              <a:cs typeface="Rubik Medium" pitchFamily="2" charset="-79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804A59-0C9F-36FA-5259-EC5D6FD4D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4373" y="4504626"/>
            <a:ext cx="4228380" cy="489282"/>
          </a:xfrm>
        </p:spPr>
        <p:txBody>
          <a:bodyPr anchor="ctr">
            <a:noAutofit/>
          </a:bodyPr>
          <a:lstStyle/>
          <a:p>
            <a:pPr marL="0" indent="0" defTabSz="457200">
              <a:buNone/>
            </a:pPr>
            <a:r>
              <a:rPr lang="en-US">
                <a:solidFill>
                  <a:srgbClr val="F24162"/>
                </a:solidFill>
                <a:latin typeface="Rubik Medium" pitchFamily="2" charset="-79"/>
                <a:cs typeface="Rubik Medium"/>
              </a:rPr>
              <a:t>Edoardo Passarino</a:t>
            </a:r>
            <a:r>
              <a:rPr lang="en-US">
                <a:solidFill>
                  <a:schemeClr val="tx1"/>
                </a:solidFill>
                <a:latin typeface="Rubik Medium" pitchFamily="2" charset="-79"/>
                <a:cs typeface="Rubik Medium"/>
              </a:rPr>
              <a:t> </a:t>
            </a:r>
            <a:r>
              <a:rPr lang="en-US" u="sng">
                <a:solidFill>
                  <a:schemeClr val="tx1"/>
                </a:solidFill>
                <a:latin typeface="Rubik Medium" pitchFamily="2" charset="-79"/>
                <a:cs typeface="Rubik Medium"/>
              </a:rPr>
              <a:t>Data Scientist</a:t>
            </a:r>
            <a:endParaRPr lang="en-US" u="sng">
              <a:solidFill>
                <a:schemeClr val="tx1"/>
              </a:solidFill>
              <a:latin typeface="Rubik Medium" pitchFamily="2" charset="-79"/>
              <a:cs typeface="Rubik Medium" pitchFamily="2" charset="-79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A5E8BC5-077D-F1D2-B9C0-CC3D4310A478}"/>
              </a:ext>
            </a:extLst>
          </p:cNvPr>
          <p:cNvSpPr txBox="1"/>
          <p:nvPr/>
        </p:nvSpPr>
        <p:spPr>
          <a:xfrm>
            <a:off x="3103389" y="825270"/>
            <a:ext cx="342717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3200">
                <a:solidFill>
                  <a:srgbClr val="F24162"/>
                </a:solidFill>
                <a:latin typeface="Rubik Medium" pitchFamily="2" charset="-79"/>
                <a:cs typeface="Rubik Medium"/>
              </a:rPr>
              <a:t>The Team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34390F7-1CB8-56C4-493B-901290065724}"/>
              </a:ext>
            </a:extLst>
          </p:cNvPr>
          <p:cNvSpPr txBox="1"/>
          <p:nvPr/>
        </p:nvSpPr>
        <p:spPr>
          <a:xfrm>
            <a:off x="4731142" y="2051468"/>
            <a:ext cx="3864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24162"/>
                </a:solidFill>
                <a:latin typeface="Rubik Medium" pitchFamily="2" charset="-79"/>
                <a:cs typeface="Rubik Medium" pitchFamily="2" charset="-79"/>
              </a:rPr>
              <a:t>Mattia</a:t>
            </a:r>
            <a:r>
              <a:rPr lang="en-US">
                <a:solidFill>
                  <a:srgbClr val="F24162"/>
                </a:solidFill>
              </a:rPr>
              <a:t> </a:t>
            </a:r>
            <a:r>
              <a:rPr lang="en-US">
                <a:solidFill>
                  <a:srgbClr val="F24162"/>
                </a:solidFill>
                <a:latin typeface="Rubik Medium" pitchFamily="2" charset="-79"/>
                <a:cs typeface="Rubik Medium" pitchFamily="2" charset="-79"/>
              </a:rPr>
              <a:t>Micheli</a:t>
            </a:r>
            <a:r>
              <a:rPr lang="en-US">
                <a:latin typeface="Rubik Medium" pitchFamily="2" charset="-79"/>
                <a:cs typeface="Rubik Medium" pitchFamily="2" charset="-79"/>
              </a:rPr>
              <a:t> </a:t>
            </a:r>
            <a:r>
              <a:rPr lang="en-US" u="sng">
                <a:latin typeface="Rubik Medium" pitchFamily="2" charset="-79"/>
                <a:cs typeface="Rubik Medium" pitchFamily="2" charset="-79"/>
              </a:rPr>
              <a:t>Project Manager</a:t>
            </a:r>
          </a:p>
          <a:p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2DBCC72-B772-C35D-DADC-CA5121A6CCA5}"/>
              </a:ext>
            </a:extLst>
          </p:cNvPr>
          <p:cNvSpPr txBox="1"/>
          <p:nvPr/>
        </p:nvSpPr>
        <p:spPr>
          <a:xfrm>
            <a:off x="5089354" y="3274137"/>
            <a:ext cx="422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24162"/>
                </a:solidFill>
                <a:latin typeface="Rubik Medium" pitchFamily="2" charset="-79"/>
                <a:cs typeface="Rubik Medium" pitchFamily="2" charset="-79"/>
              </a:rPr>
              <a:t>Pietro </a:t>
            </a:r>
            <a:r>
              <a:rPr lang="en-US" err="1">
                <a:solidFill>
                  <a:srgbClr val="F24162"/>
                </a:solidFill>
                <a:latin typeface="Rubik Medium" pitchFamily="2" charset="-79"/>
                <a:cs typeface="Rubik Medium" pitchFamily="2" charset="-79"/>
              </a:rPr>
              <a:t>Folletti</a:t>
            </a:r>
            <a:r>
              <a:rPr lang="en-US">
                <a:latin typeface="Rubik Medium" pitchFamily="2" charset="-79"/>
                <a:cs typeface="Rubik Medium" pitchFamily="2" charset="-79"/>
              </a:rPr>
              <a:t>  </a:t>
            </a:r>
            <a:r>
              <a:rPr lang="en-US" u="sng">
                <a:latin typeface="Rubik Medium" pitchFamily="2" charset="-79"/>
                <a:cs typeface="Rubik Medium" pitchFamily="2" charset="-79"/>
              </a:rPr>
              <a:t>Visualization Expert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136249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FC2FD5-9BA6-5EFF-9882-258E13862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  <a:latin typeface="Rubik Medium" pitchFamily="2" charset="-79"/>
                <a:cs typeface="Rubik Medium" pitchFamily="2" charset="-79"/>
              </a:rPr>
              <a:t>What do we do?</a:t>
            </a:r>
            <a:endParaRPr lang="it-IT" sz="3000">
              <a:solidFill>
                <a:srgbClr val="FFFFFF"/>
              </a:solidFill>
              <a:latin typeface="Rubik Medium" pitchFamily="2" charset="-79"/>
              <a:cs typeface="Rubik Medium" pitchFamily="2" charset="-79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804A59-0C9F-36FA-5259-EC5D6FD4D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4373" y="4504626"/>
            <a:ext cx="4228380" cy="48928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F24162"/>
                </a:solidFill>
                <a:latin typeface="Rubik Medium" pitchFamily="2" charset="-79"/>
                <a:cs typeface="Rubik Medium" pitchFamily="2" charset="-79"/>
              </a:rPr>
              <a:t>Business Intelligence </a:t>
            </a:r>
            <a:endParaRPr lang="it-IT" sz="2400">
              <a:solidFill>
                <a:srgbClr val="F24162"/>
              </a:solidFill>
              <a:latin typeface="Rubik Medium" pitchFamily="2" charset="-79"/>
              <a:cs typeface="Rubik Medium" pitchFamily="2" charset="-79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34390F7-1CB8-56C4-493B-901290065724}"/>
              </a:ext>
            </a:extLst>
          </p:cNvPr>
          <p:cNvSpPr txBox="1"/>
          <p:nvPr/>
        </p:nvSpPr>
        <p:spPr>
          <a:xfrm>
            <a:off x="4689387" y="1891709"/>
            <a:ext cx="386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F24162"/>
                </a:solidFill>
                <a:latin typeface="Rubik Medium" pitchFamily="2" charset="-79"/>
                <a:cs typeface="Rubik Medium" pitchFamily="2" charset="-79"/>
              </a:rPr>
              <a:t>Data</a:t>
            </a:r>
            <a:r>
              <a:rPr lang="it-IT" sz="2400">
                <a:solidFill>
                  <a:srgbClr val="F24162"/>
                </a:solidFill>
              </a:rPr>
              <a:t> </a:t>
            </a:r>
            <a:r>
              <a:rPr lang="it-IT" sz="2400">
                <a:solidFill>
                  <a:srgbClr val="F24162"/>
                </a:solidFill>
                <a:latin typeface="Rubik Medium" pitchFamily="2" charset="-79"/>
                <a:cs typeface="Rubik Medium" pitchFamily="2" charset="-79"/>
              </a:rPr>
              <a:t>Analysis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2DBCC72-B772-C35D-DADC-CA5121A6CCA5}"/>
              </a:ext>
            </a:extLst>
          </p:cNvPr>
          <p:cNvSpPr txBox="1"/>
          <p:nvPr/>
        </p:nvSpPr>
        <p:spPr>
          <a:xfrm>
            <a:off x="5089354" y="3274137"/>
            <a:ext cx="4228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F24162"/>
                </a:solidFill>
                <a:latin typeface="Rubik Medium" pitchFamily="2" charset="-79"/>
                <a:cs typeface="Rubik Medium" pitchFamily="2" charset="-79"/>
              </a:rPr>
              <a:t>Data</a:t>
            </a:r>
            <a:r>
              <a:rPr lang="it-IT" sz="2400">
                <a:solidFill>
                  <a:srgbClr val="F24162"/>
                </a:solidFill>
              </a:rPr>
              <a:t> </a:t>
            </a:r>
            <a:r>
              <a:rPr lang="it-IT" sz="2400">
                <a:solidFill>
                  <a:srgbClr val="F24162"/>
                </a:solidFill>
                <a:latin typeface="Rubik Medium" pitchFamily="2" charset="-79"/>
                <a:cs typeface="Rubik Medium" pitchFamily="2" charset="-79"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6455816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egnaposto contenuto 2">
            <a:extLst>
              <a:ext uri="{FF2B5EF4-FFF2-40B4-BE49-F238E27FC236}">
                <a16:creationId xmlns:a16="http://schemas.microsoft.com/office/drawing/2014/main" id="{4A25DDD0-D0AB-7D31-9438-EB1C2B25F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009" y="1201826"/>
            <a:ext cx="5715917" cy="41806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0" i="0">
                <a:solidFill>
                  <a:srgbClr val="404040"/>
                </a:solidFill>
                <a:effectLst/>
                <a:latin typeface="Rubik Medium" pitchFamily="2" charset="-79"/>
                <a:cs typeface="Rubik Medium" pitchFamily="2" charset="-79"/>
              </a:rPr>
              <a:t>The construction company </a:t>
            </a:r>
            <a:r>
              <a:rPr lang="en-US" b="0" i="0">
                <a:solidFill>
                  <a:srgbClr val="F24162"/>
                </a:solidFill>
                <a:effectLst/>
                <a:latin typeface="Rubik Medium" pitchFamily="2" charset="-79"/>
                <a:cs typeface="Rubik Medium" pitchFamily="2" charset="-79"/>
              </a:rPr>
              <a:t>Crack</a:t>
            </a:r>
            <a:r>
              <a:rPr lang="en-US" b="0" i="0">
                <a:solidFill>
                  <a:srgbClr val="404040"/>
                </a:solidFill>
                <a:effectLst/>
                <a:latin typeface="Rubik Medium" pitchFamily="2" charset="-79"/>
                <a:cs typeface="Rubik Medium" pitchFamily="2" charset="-79"/>
              </a:rPr>
              <a:t> contacted us because they want to build a new research center and they requested an analysis of the areas in </a:t>
            </a:r>
            <a:r>
              <a:rPr lang="en-US" b="0" i="1">
                <a:solidFill>
                  <a:srgbClr val="F24162"/>
                </a:solidFill>
                <a:effectLst/>
                <a:latin typeface="Rubik Medium" pitchFamily="2" charset="-79"/>
                <a:cs typeface="Rubik Medium" pitchFamily="2" charset="-79"/>
              </a:rPr>
              <a:t>Milan</a:t>
            </a:r>
            <a:r>
              <a:rPr lang="en-US" b="0" i="0">
                <a:solidFill>
                  <a:srgbClr val="F24162"/>
                </a:solidFill>
                <a:effectLst/>
                <a:latin typeface="Rubik Medium" pitchFamily="2" charset="-79"/>
                <a:cs typeface="Rubik Medium" pitchFamily="2" charset="-79"/>
              </a:rPr>
              <a:t>, </a:t>
            </a:r>
            <a:r>
              <a:rPr lang="en-US" b="0" i="1">
                <a:solidFill>
                  <a:srgbClr val="F24162"/>
                </a:solidFill>
                <a:effectLst/>
                <a:latin typeface="Rubik Medium" pitchFamily="2" charset="-79"/>
                <a:cs typeface="Rubik Medium" pitchFamily="2" charset="-79"/>
              </a:rPr>
              <a:t>Paris</a:t>
            </a:r>
            <a:r>
              <a:rPr lang="en-US" b="0" i="0">
                <a:solidFill>
                  <a:srgbClr val="F24162"/>
                </a:solidFill>
                <a:effectLst/>
                <a:latin typeface="Rubik Medium" pitchFamily="2" charset="-79"/>
                <a:cs typeface="Rubik Medium" pitchFamily="2" charset="-79"/>
              </a:rPr>
              <a:t> and </a:t>
            </a:r>
            <a:r>
              <a:rPr lang="en-US" b="0" i="1">
                <a:solidFill>
                  <a:srgbClr val="F24162"/>
                </a:solidFill>
                <a:effectLst/>
                <a:latin typeface="Rubik Medium" pitchFamily="2" charset="-79"/>
                <a:cs typeface="Rubik Medium" pitchFamily="2" charset="-79"/>
              </a:rPr>
              <a:t>Berlin</a:t>
            </a:r>
            <a:r>
              <a:rPr lang="en-US" b="0" i="0">
                <a:solidFill>
                  <a:srgbClr val="404040"/>
                </a:solidFill>
                <a:effectLst/>
                <a:latin typeface="Rubik Medium" pitchFamily="2" charset="-79"/>
                <a:cs typeface="Rubik Medium" pitchFamily="2" charset="-79"/>
              </a:rPr>
              <a:t>. The main points of the analysis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404040"/>
                </a:solidFill>
                <a:effectLst/>
                <a:latin typeface="Rubik Medium" pitchFamily="2" charset="-79"/>
                <a:cs typeface="Rubik Medium" pitchFamily="2" charset="-79"/>
              </a:rPr>
              <a:t>The physical network within the city</a:t>
            </a:r>
            <a:r>
              <a:rPr lang="en-US" b="0" i="0">
                <a:solidFill>
                  <a:srgbClr val="404040"/>
                </a:solidFill>
                <a:effectLst/>
                <a:latin typeface="Rubik Medium" pitchFamily="2" charset="-79"/>
                <a:cs typeface="Rubik Medium" pitchFamily="2" charset="-79"/>
              </a:rPr>
              <a:t>(how it's connected)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404040"/>
                </a:solidFill>
                <a:effectLst/>
                <a:latin typeface="Rubik Medium" pitchFamily="2" charset="-79"/>
                <a:cs typeface="Rubik Medium" pitchFamily="2" charset="-79"/>
              </a:rPr>
              <a:t>The best internet infrastructures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404040"/>
                </a:solidFill>
                <a:effectLst/>
                <a:latin typeface="Rubik Medium" pitchFamily="2" charset="-79"/>
                <a:cs typeface="Rubik Medium" pitchFamily="2" charset="-79"/>
              </a:rPr>
              <a:t>The available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404040"/>
                </a:solidFill>
                <a:effectLst/>
                <a:latin typeface="Rubik Medium" pitchFamily="2" charset="-79"/>
                <a:cs typeface="Rubik Medium" pitchFamily="2" charset="-79"/>
              </a:rPr>
              <a:t>The amount of petty crimes in the area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404040"/>
                </a:solidFill>
                <a:effectLst/>
                <a:latin typeface="Rubik Medium" pitchFamily="2" charset="-79"/>
                <a:cs typeface="Rubik Medium" pitchFamily="2" charset="-79"/>
              </a:rPr>
              <a:t>The cost of local labor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404040"/>
                </a:solidFill>
                <a:effectLst/>
                <a:latin typeface="Rubik Medium" pitchFamily="2" charset="-79"/>
                <a:cs typeface="Rubik Medium" pitchFamily="2" charset="-79"/>
              </a:rPr>
              <a:t>The best investment by 2030</a:t>
            </a:r>
          </a:p>
          <a:p>
            <a:endParaRPr lang="it-IT">
              <a:solidFill>
                <a:srgbClr val="40404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C2418C-EA23-BAE1-6752-AB0620E43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The Problem</a:t>
            </a:r>
            <a:endParaRPr lang="it-IT" sz="3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9225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Segnaposto contenuto 2">
            <a:extLst>
              <a:ext uri="{FF2B5EF4-FFF2-40B4-BE49-F238E27FC236}">
                <a16:creationId xmlns:a16="http://schemas.microsoft.com/office/drawing/2014/main" id="{BBC0C3FD-FD4F-2642-E81D-EFF5F91012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663829"/>
              </p:ext>
            </p:extLst>
          </p:nvPr>
        </p:nvGraphicFramePr>
        <p:xfrm>
          <a:off x="1316984" y="1283546"/>
          <a:ext cx="5715917" cy="3914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96D880D-865A-9DA1-4CB5-6FD0C6DE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  <a:latin typeface="Rubik Medium" pitchFamily="2" charset="-79"/>
                <a:cs typeface="Rubik Medium" pitchFamily="2" charset="-79"/>
              </a:rPr>
              <a:t>Our Solution Pipeline</a:t>
            </a:r>
            <a:endParaRPr lang="it-IT" sz="3000">
              <a:solidFill>
                <a:srgbClr val="FFFFFF"/>
              </a:solidFill>
              <a:latin typeface="Rubik Medium" pitchFamily="2" charset="-79"/>
              <a:cs typeface="Rubik Medium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3218147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604DEC-C075-75DA-FBA1-4C91ADE73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984" y="1283546"/>
            <a:ext cx="5715917" cy="39140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404040"/>
                </a:solidFill>
                <a:latin typeface="Rubik Medium" pitchFamily="2" charset="-79"/>
                <a:cs typeface="Rubik Medium" pitchFamily="2" charset="-79"/>
              </a:rPr>
              <a:t>We offer to gather the data from trustable sources. For example, in the POC we used data from:</a:t>
            </a:r>
          </a:p>
          <a:p>
            <a:r>
              <a:rPr lang="it-IT" b="0" i="0" u="none" strike="noStrike">
                <a:solidFill>
                  <a:srgbClr val="404040"/>
                </a:solidFill>
                <a:effectLst/>
                <a:latin typeface="Rubik Medium" pitchFamily="2" charset="-79"/>
                <a:cs typeface="Rubik Medium" pitchFamily="2" charset="-79"/>
                <a:hlinkClick r:id="rId2"/>
              </a:rPr>
              <a:t>https://dati.comune.milano.it</a:t>
            </a:r>
            <a:endParaRPr lang="en-US" b="0" i="0" u="none" strike="noStrike">
              <a:solidFill>
                <a:srgbClr val="404040"/>
              </a:solidFill>
              <a:effectLst/>
              <a:latin typeface="Rubik Medium" pitchFamily="2" charset="-79"/>
              <a:cs typeface="Rubik Medium" pitchFamily="2" charset="-79"/>
            </a:endParaRPr>
          </a:p>
          <a:p>
            <a:r>
              <a:rPr lang="it-IT" b="0" i="0" u="none" strike="noStrike">
                <a:solidFill>
                  <a:srgbClr val="404040"/>
                </a:solidFill>
                <a:effectLst/>
                <a:latin typeface="Rubik Medium" pitchFamily="2" charset="-79"/>
                <a:cs typeface="Rubik Medium" pitchFamily="2" charset="-79"/>
                <a:hlinkClick r:id="rId3"/>
              </a:rPr>
              <a:t>http://dati.istat.it</a:t>
            </a:r>
            <a:endParaRPr lang="en-US">
              <a:solidFill>
                <a:srgbClr val="404040"/>
              </a:solidFill>
              <a:latin typeface="Rubik Medium" pitchFamily="2" charset="-79"/>
              <a:cs typeface="Rubik Medium" pitchFamily="2" charset="-79"/>
            </a:endParaRPr>
          </a:p>
          <a:p>
            <a:r>
              <a:rPr lang="it-IT" b="0" i="0" u="none" strike="noStrike">
                <a:solidFill>
                  <a:srgbClr val="404040"/>
                </a:solidFill>
                <a:effectLst/>
                <a:latin typeface="Rubik Medium" pitchFamily="2" charset="-79"/>
                <a:cs typeface="Rubik Medium" pitchFamily="2" charset="-79"/>
                <a:hlinkClick r:id="rId4"/>
              </a:rPr>
              <a:t>https://opendata.paris.fr</a:t>
            </a:r>
            <a:endParaRPr lang="it-IT" b="0" i="0" u="none" strike="noStrike">
              <a:solidFill>
                <a:srgbClr val="404040"/>
              </a:solidFill>
              <a:effectLst/>
              <a:latin typeface="Rubik Medium" pitchFamily="2" charset="-79"/>
              <a:cs typeface="Rubik Medium" pitchFamily="2" charset="-79"/>
            </a:endParaRPr>
          </a:p>
          <a:p>
            <a:r>
              <a:rPr lang="it-IT" b="0" i="0">
                <a:solidFill>
                  <a:srgbClr val="404040"/>
                </a:solidFill>
                <a:effectLst/>
                <a:latin typeface="Rubik Medium" pitchFamily="2" charset="-79"/>
                <a:cs typeface="Rubik Medium" pitchFamily="2" charset="-79"/>
              </a:rPr>
              <a:t> </a:t>
            </a:r>
            <a:r>
              <a:rPr lang="it-IT" b="0" i="0" u="none" strike="noStrike">
                <a:solidFill>
                  <a:srgbClr val="404040"/>
                </a:solidFill>
                <a:effectLst/>
                <a:latin typeface="Rubik Medium" pitchFamily="2" charset="-79"/>
                <a:cs typeface="Rubik Medium" pitchFamily="2" charset="-79"/>
                <a:hlinkClick r:id="rId5"/>
              </a:rPr>
              <a:t>https://www.data.gouv.fr</a:t>
            </a:r>
            <a:endParaRPr lang="en-US">
              <a:solidFill>
                <a:srgbClr val="404040"/>
              </a:solidFill>
              <a:latin typeface="Rubik Medium" pitchFamily="2" charset="-79"/>
              <a:cs typeface="Rubik Medium" pitchFamily="2" charset="-79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FD6E63A-BB01-379F-DF24-9EC8EC97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  <a:latin typeface="Rubik Medium" pitchFamily="2" charset="-79"/>
                <a:cs typeface="Rubik Medium" pitchFamily="2" charset="-79"/>
              </a:rPr>
              <a:t>Fields</a:t>
            </a:r>
            <a:endParaRPr lang="it-IT" sz="3000">
              <a:solidFill>
                <a:srgbClr val="FFFFFF"/>
              </a:solidFill>
              <a:latin typeface="Rubik Medium" pitchFamily="2" charset="-79"/>
              <a:cs typeface="Rubik Medium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923838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Segnaposto contenuto 2">
            <a:extLst>
              <a:ext uri="{FF2B5EF4-FFF2-40B4-BE49-F238E27FC236}">
                <a16:creationId xmlns:a16="http://schemas.microsoft.com/office/drawing/2014/main" id="{0F408ED4-4C80-3172-9CF5-13A703332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252867"/>
              </p:ext>
            </p:extLst>
          </p:nvPr>
        </p:nvGraphicFramePr>
        <p:xfrm>
          <a:off x="1316984" y="1283546"/>
          <a:ext cx="5715917" cy="3914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8C651D4-975A-62AF-FE1E-5277D1F0A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  <a:latin typeface="Rubik Medium" pitchFamily="2" charset="-79"/>
                <a:cs typeface="Rubik Medium" pitchFamily="2" charset="-79"/>
              </a:rPr>
              <a:t>ETL</a:t>
            </a:r>
            <a:endParaRPr lang="it-IT" sz="3000">
              <a:solidFill>
                <a:srgbClr val="FFFFFF"/>
              </a:solidFill>
              <a:latin typeface="Rubik Medium" pitchFamily="2" charset="-79"/>
              <a:cs typeface="Rubik Medium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5198106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C42DD9E-9E22-B1DF-6393-0A29DB36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  <a:latin typeface="Rubik Medium" pitchFamily="2" charset="-79"/>
                <a:cs typeface="Rubik Medium" pitchFamily="2" charset="-79"/>
              </a:rPr>
              <a:t>Data Mining</a:t>
            </a:r>
            <a:endParaRPr lang="it-IT" sz="3000">
              <a:solidFill>
                <a:srgbClr val="FFFFFF"/>
              </a:solidFill>
              <a:latin typeface="Rubik Medium" pitchFamily="2" charset="-79"/>
              <a:cs typeface="Rubik Medium" pitchFamily="2" charset="-79"/>
            </a:endParaRP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7034CC07-CBF8-02D2-3702-982D71CC81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8652023"/>
              </p:ext>
            </p:extLst>
          </p:nvPr>
        </p:nvGraphicFramePr>
        <p:xfrm>
          <a:off x="1571262" y="1357453"/>
          <a:ext cx="5715917" cy="3914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935022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142E9AB-36E3-9F77-F899-5091682A3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it-IT" sz="1900">
                <a:solidFill>
                  <a:srgbClr val="FFFFFF"/>
                </a:solidFill>
                <a:latin typeface="Rubik Medium" pitchFamily="2" charset="-79"/>
                <a:cs typeface="Rubik Medium" pitchFamily="2" charset="-79"/>
              </a:rPr>
              <a:t>Data Visualization</a:t>
            </a:r>
          </a:p>
        </p:txBody>
      </p:sp>
      <p:graphicFrame>
        <p:nvGraphicFramePr>
          <p:cNvPr id="98" name="Segnaposto contenuto 2">
            <a:extLst>
              <a:ext uri="{FF2B5EF4-FFF2-40B4-BE49-F238E27FC236}">
                <a16:creationId xmlns:a16="http://schemas.microsoft.com/office/drawing/2014/main" id="{B520645E-A838-986B-D9AE-9BF67866AD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7364239"/>
              </p:ext>
            </p:extLst>
          </p:nvPr>
        </p:nvGraphicFramePr>
        <p:xfrm>
          <a:off x="1571262" y="1357453"/>
          <a:ext cx="5715917" cy="3914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535100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acco">
  <a:themeElements>
    <a:clrScheme name="Pacco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c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c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8089c54-133a-4c97-a02f-e7f07812f79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F3C0293AB6FA44389C4C6E659FCCD58" ma:contentTypeVersion="10" ma:contentTypeDescription="Creare un nuovo documento." ma:contentTypeScope="" ma:versionID="68172710f24de4bc7c04be446b2713e5">
  <xsd:schema xmlns:xsd="http://www.w3.org/2001/XMLSchema" xmlns:xs="http://www.w3.org/2001/XMLSchema" xmlns:p="http://schemas.microsoft.com/office/2006/metadata/properties" xmlns:ns3="72152f1b-5227-4514-bd7b-998a9820cf2a" xmlns:ns4="b8089c54-133a-4c97-a02f-e7f07812f79e" targetNamespace="http://schemas.microsoft.com/office/2006/metadata/properties" ma:root="true" ma:fieldsID="877c09e9cd1afc83390a18fdfda44e49" ns3:_="" ns4:_="">
    <xsd:import namespace="72152f1b-5227-4514-bd7b-998a9820cf2a"/>
    <xsd:import namespace="b8089c54-133a-4c97-a02f-e7f07812f79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152f1b-5227-4514-bd7b-998a9820cf2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089c54-133a-4c97-a02f-e7f07812f7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11E17F-5C4A-457B-A22B-BEA401E8FE9B}">
  <ds:schemaRefs>
    <ds:schemaRef ds:uri="72152f1b-5227-4514-bd7b-998a9820cf2a"/>
    <ds:schemaRef ds:uri="b8089c54-133a-4c97-a02f-e7f07812f79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0F7E25A-12A7-462E-B7BA-6FE2009F02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65109F-BC37-4260-AD33-A6ECF3CC26B7}">
  <ds:schemaRefs>
    <ds:schemaRef ds:uri="72152f1b-5227-4514-bd7b-998a9820cf2a"/>
    <ds:schemaRef ds:uri="b8089c54-133a-4c97-a02f-e7f07812f79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TM10001115[[fn=Pacco]]</Template>
  <TotalTime>0</TotalTime>
  <Words>338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Rubik Medium</vt:lpstr>
      <vt:lpstr>Pacco</vt:lpstr>
      <vt:lpstr>Presentazione standard di PowerPoint</vt:lpstr>
      <vt:lpstr>Who are we?</vt:lpstr>
      <vt:lpstr>What do we do?</vt:lpstr>
      <vt:lpstr>The Problem</vt:lpstr>
      <vt:lpstr>Our Solution Pipeline</vt:lpstr>
      <vt:lpstr>Fields</vt:lpstr>
      <vt:lpstr>ETL</vt:lpstr>
      <vt:lpstr>Data Mining</vt:lpstr>
      <vt:lpstr>Data Visualization</vt:lpstr>
      <vt:lpstr>Presentazione standard di PowerPoint</vt:lpstr>
      <vt:lpstr>Estimated Costs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Edoardo Passarino</dc:creator>
  <cp:lastModifiedBy>Mattia Micheli</cp:lastModifiedBy>
  <cp:revision>2</cp:revision>
  <dcterms:created xsi:type="dcterms:W3CDTF">2022-12-11T14:50:59Z</dcterms:created>
  <dcterms:modified xsi:type="dcterms:W3CDTF">2022-12-12T13:47:09Z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0x0101002F3C0293AB6FA44389C4C6E659FCCD58</vt:lpwstr>
  </property>
</Properties>
</file>