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891"/>
    <a:srgbClr val="F2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FA4AE-0885-42DD-858E-7A421B7E4DFD}" v="12" dt="2022-12-11T15:04:08.492"/>
    <p1510:client id="{38BC1D1C-9466-4A8E-B451-1120080A64F5}" v="47" dt="2022-12-11T17:04:08.314"/>
    <p1510:client id="{7028311B-C411-4A5B-978F-CDAEBBA96ABB}" v="244" vWet="246" dt="2022-12-11T15:26:26.231"/>
    <p1510:client id="{79495B1E-99FB-410B-AC1C-6AF9BB28D797}" v="2" dt="2022-12-11T14:52:25.269"/>
    <p1510:client id="{8A2C33FE-EF07-4EA4-B66B-306E4EC6A5F4}" v="1340" vWet="1342" dt="2022-12-11T17:40:06.622"/>
    <p1510:client id="{95CE243A-E514-4A80-AD89-594AA8BC8D8A}" v="421" dt="2022-12-12T13:21:30.683"/>
    <p1510:client id="{B8AB41F5-45DE-4F56-A23E-2834F0174279}" v="28" dt="2022-12-11T17:13:01.581"/>
    <p1510:client id="{C63D7263-A508-4227-9C86-D84C7A161946}" v="2769" vWet="2771" dt="2022-12-12T13:21:03.033"/>
    <p1510:client id="{F5A70C3D-A4F9-492C-9B26-5F6BF2159C4F}" v="15" dt="2022-12-12T13:04:19.74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Folletti" userId="S::pietro.folletti@itstechtalentfactory.it::4ed5e51f-7aab-4d9d-a35f-e72cf6465e89" providerId="AD" clId="Web-{38BC1D1C-9466-4A8E-B451-1120080A64F5}"/>
    <pc:docChg chg="modSld">
      <pc:chgData name="Pietro Folletti" userId="S::pietro.folletti@itstechtalentfactory.it::4ed5e51f-7aab-4d9d-a35f-e72cf6465e89" providerId="AD" clId="Web-{38BC1D1C-9466-4A8E-B451-1120080A64F5}" dt="2022-12-11T17:04:08.314" v="49"/>
      <pc:docMkLst>
        <pc:docMk/>
      </pc:docMkLst>
      <pc:sldChg chg="addSp delSp modSp">
        <pc:chgData name="Pietro Folletti" userId="S::pietro.folletti@itstechtalentfactory.it::4ed5e51f-7aab-4d9d-a35f-e72cf6465e89" providerId="AD" clId="Web-{38BC1D1C-9466-4A8E-B451-1120080A64F5}" dt="2022-12-11T17:04:08.314" v="49"/>
        <pc:sldMkLst>
          <pc:docMk/>
          <pc:sldMk cId="875351004" sldId="263"/>
        </pc:sldMkLst>
        <pc:spChg chg="del">
          <ac:chgData name="Pietro Folletti" userId="S::pietro.folletti@itstechtalentfactory.it::4ed5e51f-7aab-4d9d-a35f-e72cf6465e89" providerId="AD" clId="Web-{38BC1D1C-9466-4A8E-B451-1120080A64F5}" dt="2022-12-11T16:55:42.316" v="8"/>
          <ac:spMkLst>
            <pc:docMk/>
            <pc:sldMk cId="875351004" sldId="263"/>
            <ac:spMk id="3" creationId="{8637E8CD-21A4-1DA6-9572-88E20534FF95}"/>
          </ac:spMkLst>
        </pc:spChg>
        <pc:spChg chg="add del mod">
          <ac:chgData name="Pietro Folletti" userId="S::pietro.folletti@itstechtalentfactory.it::4ed5e51f-7aab-4d9d-a35f-e72cf6465e89" providerId="AD" clId="Web-{38BC1D1C-9466-4A8E-B451-1120080A64F5}" dt="2022-12-11T16:56:29.067" v="16"/>
          <ac:spMkLst>
            <pc:docMk/>
            <pc:sldMk cId="875351004" sldId="263"/>
            <ac:spMk id="30" creationId="{71D4907C-CA34-8154-02EA-9648D64D3817}"/>
          </ac:spMkLst>
        </pc:spChg>
        <pc:graphicFrameChg chg="add del mod">
          <ac:chgData name="Pietro Folletti" userId="S::pietro.folletti@itstechtalentfactory.it::4ed5e51f-7aab-4d9d-a35f-e72cf6465e89" providerId="AD" clId="Web-{38BC1D1C-9466-4A8E-B451-1120080A64F5}" dt="2022-12-11T16:59:56.666" v="36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add">
          <ac:chgData name="Pietro Folletti" userId="S::pietro.folletti@itstechtalentfactory.it::4ed5e51f-7aab-4d9d-a35f-e72cf6465e89" providerId="AD" clId="Web-{38BC1D1C-9466-4A8E-B451-1120080A64F5}" dt="2022-12-11T17:00:03.542" v="3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 ord">
          <ac:chgData name="Pietro Folletti" userId="S::pietro.folletti@itstechtalentfactory.it::4ed5e51f-7aab-4d9d-a35f-e72cf6465e89" providerId="AD" clId="Web-{38BC1D1C-9466-4A8E-B451-1120080A64F5}" dt="2022-12-11T16:56:24.879" v="14"/>
          <ac:picMkLst>
            <pc:docMk/>
            <pc:sldMk cId="875351004" sldId="263"/>
            <ac:picMk id="4" creationId="{40FDDA72-3055-D2F1-29C6-B66B552318C6}"/>
          </ac:picMkLst>
        </pc:picChg>
        <pc:picChg chg="del">
          <ac:chgData name="Pietro Folletti" userId="S::pietro.folletti@itstechtalentfactory.it::4ed5e51f-7aab-4d9d-a35f-e72cf6465e89" providerId="AD" clId="Web-{38BC1D1C-9466-4A8E-B451-1120080A64F5}" dt="2022-12-11T17:03:20.187" v="40"/>
          <ac:picMkLst>
            <pc:docMk/>
            <pc:sldMk cId="875351004" sldId="263"/>
            <ac:picMk id="7" creationId="{2666C810-350A-118B-9EAD-4E81FE37760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04.099" v="20"/>
          <ac:picMkLst>
            <pc:docMk/>
            <pc:sldMk cId="875351004" sldId="263"/>
            <ac:picMk id="46" creationId="{9BD3C922-0650-A270-7FB5-20E96389A6A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39.756" v="22"/>
          <ac:picMkLst>
            <pc:docMk/>
            <pc:sldMk cId="875351004" sldId="263"/>
            <ac:picMk id="57" creationId="{27814224-C580-C35E-2964-DFF586107A06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2.554" v="26"/>
          <ac:picMkLst>
            <pc:docMk/>
            <pc:sldMk cId="875351004" sldId="263"/>
            <ac:picMk id="58" creationId="{092ABFB7-9EF5-EBD6-AEFA-B2028A5E96E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8.054" v="28"/>
          <ac:picMkLst>
            <pc:docMk/>
            <pc:sldMk cId="875351004" sldId="263"/>
            <ac:picMk id="69" creationId="{090AFE8E-741D-1071-5A39-C2B35E58EA7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47.586" v="33"/>
          <ac:picMkLst>
            <pc:docMk/>
            <pc:sldMk cId="875351004" sldId="263"/>
            <ac:picMk id="85" creationId="{264F64EB-9598-12A3-DB6C-AEAF3B22E72B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54.102" v="35"/>
          <ac:picMkLst>
            <pc:docMk/>
            <pc:sldMk cId="875351004" sldId="263"/>
            <ac:picMk id="86" creationId="{627A8548-B7E3-940C-E3A6-2B4BE84D4881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7:04:08.314" v="49"/>
          <ac:picMkLst>
            <pc:docMk/>
            <pc:sldMk cId="875351004" sldId="263"/>
            <ac:picMk id="114" creationId="{B5D269C2-78B6-FB82-570B-C795E1772E8B}"/>
          </ac:picMkLst>
        </pc:picChg>
      </pc:sldChg>
      <pc:sldChg chg="addSp delSp modSp">
        <pc:chgData name="Pietro Folletti" userId="S::pietro.folletti@itstechtalentfactory.it::4ed5e51f-7aab-4d9d-a35f-e72cf6465e89" providerId="AD" clId="Web-{38BC1D1C-9466-4A8E-B451-1120080A64F5}" dt="2022-12-11T16:41:32.309" v="7"/>
        <pc:sldMkLst>
          <pc:docMk/>
          <pc:sldMk cId="3969350224" sldId="264"/>
        </pc:sldMkLst>
        <pc:picChg chg="add del mod">
          <ac:chgData name="Pietro Folletti" userId="S::pietro.folletti@itstechtalentfactory.it::4ed5e51f-7aab-4d9d-a35f-e72cf6465e89" providerId="AD" clId="Web-{38BC1D1C-9466-4A8E-B451-1120080A64F5}" dt="2022-12-11T16:41:32.309" v="7"/>
          <ac:picMkLst>
            <pc:docMk/>
            <pc:sldMk cId="3969350224" sldId="264"/>
            <ac:picMk id="32" creationId="{6ABCDFB5-6FCB-8D2B-03C8-12401506A753}"/>
          </ac:picMkLst>
        </pc:picChg>
      </pc:sldChg>
    </pc:docChg>
  </pc:docChgLst>
  <pc:docChgLst>
    <pc:chgData name="Pietro Folletti" userId="4ed5e51f-7aab-4d9d-a35f-e72cf6465e89" providerId="ADAL" clId="{95CE243A-E514-4A80-AD89-594AA8BC8D8A}"/>
    <pc:docChg chg="undo custSel modSld">
      <pc:chgData name="Pietro Folletti" userId="4ed5e51f-7aab-4d9d-a35f-e72cf6465e89" providerId="ADAL" clId="{95CE243A-E514-4A80-AD89-594AA8BC8D8A}" dt="2022-12-12T13:21:30.683" v="237" actId="14100"/>
      <pc:docMkLst>
        <pc:docMk/>
      </pc:docMkLst>
      <pc:sldChg chg="modSp mod">
        <pc:chgData name="Pietro Folletti" userId="4ed5e51f-7aab-4d9d-a35f-e72cf6465e89" providerId="ADAL" clId="{95CE243A-E514-4A80-AD89-594AA8BC8D8A}" dt="2022-12-12T13:21:04.769" v="224" actId="27636"/>
        <pc:sldMkLst>
          <pc:docMk/>
          <pc:sldMk cId="322803886" sldId="256"/>
        </pc:sldMkLst>
        <pc:spChg chg="mod">
          <ac:chgData name="Pietro Folletti" userId="4ed5e51f-7aab-4d9d-a35f-e72cf6465e89" providerId="ADAL" clId="{95CE243A-E514-4A80-AD89-594AA8BC8D8A}" dt="2022-12-12T13:21:04.769" v="224" actId="27636"/>
          <ac:spMkLst>
            <pc:docMk/>
            <pc:sldMk cId="322803886" sldId="256"/>
            <ac:spMk id="3" creationId="{2F1093C1-E10B-213C-5A37-AE8056C1BB6E}"/>
          </ac:spMkLst>
        </pc:spChg>
      </pc:sldChg>
      <pc:sldChg chg="addSp delSp modSp mod">
        <pc:chgData name="Pietro Folletti" userId="4ed5e51f-7aab-4d9d-a35f-e72cf6465e89" providerId="ADAL" clId="{95CE243A-E514-4A80-AD89-594AA8BC8D8A}" dt="2022-12-11T17:17:36.855" v="38" actId="207"/>
        <pc:sldMkLst>
          <pc:docMk/>
          <pc:sldMk cId="875351004" sldId="263"/>
        </pc:sldMkLst>
        <pc:graphicFrameChg chg="add mod">
          <ac:chgData name="Pietro Folletti" userId="4ed5e51f-7aab-4d9d-a35f-e72cf6465e89" providerId="ADAL" clId="{95CE243A-E514-4A80-AD89-594AA8BC8D8A}" dt="2022-12-11T17:17:36.855" v="38" actId="20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">
          <ac:chgData name="Pietro Folletti" userId="4ed5e51f-7aab-4d9d-a35f-e72cf6465e89" providerId="ADAL" clId="{95CE243A-E514-4A80-AD89-594AA8BC8D8A}" dt="2022-12-11T17:16:31.175" v="29" actId="478"/>
          <ac:picMkLst>
            <pc:docMk/>
            <pc:sldMk cId="875351004" sldId="263"/>
            <ac:picMk id="4" creationId="{C598FC73-DD4F-AF48-65F3-263B22F2794D}"/>
          </ac:picMkLst>
        </pc:picChg>
      </pc:sldChg>
      <pc:sldChg chg="modSp mod">
        <pc:chgData name="Pietro Folletti" userId="4ed5e51f-7aab-4d9d-a35f-e72cf6465e89" providerId="ADAL" clId="{95CE243A-E514-4A80-AD89-594AA8BC8D8A}" dt="2022-12-12T13:16:46.624" v="193"/>
        <pc:sldMkLst>
          <pc:docMk/>
          <pc:sldMk cId="2227496460" sldId="266"/>
        </pc:sldMkLst>
        <pc:spChg chg="mod">
          <ac:chgData name="Pietro Folletti" userId="4ed5e51f-7aab-4d9d-a35f-e72cf6465e89" providerId="ADAL" clId="{95CE243A-E514-4A80-AD89-594AA8BC8D8A}" dt="2022-12-12T13:15:08.094" v="186" actId="1076"/>
          <ac:spMkLst>
            <pc:docMk/>
            <pc:sldMk cId="2227496460" sldId="266"/>
            <ac:spMk id="2" creationId="{C5F3C728-D45B-16B0-715C-A30E4A08AC19}"/>
          </ac:spMkLst>
        </pc:spChg>
        <pc:graphicFrameChg chg="mod modGraphic">
          <ac:chgData name="Pietro Folletti" userId="4ed5e51f-7aab-4d9d-a35f-e72cf6465e89" providerId="ADAL" clId="{95CE243A-E514-4A80-AD89-594AA8BC8D8A}" dt="2022-12-12T13:16:46.624" v="193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modSp mod">
        <pc:chgData name="Pietro Folletti" userId="4ed5e51f-7aab-4d9d-a35f-e72cf6465e89" providerId="ADAL" clId="{95CE243A-E514-4A80-AD89-594AA8BC8D8A}" dt="2022-12-12T13:21:30.683" v="237" actId="14100"/>
        <pc:sldMkLst>
          <pc:docMk/>
          <pc:sldMk cId="2734521141" sldId="269"/>
        </pc:sldMkLst>
        <pc:spChg chg="mod">
          <ac:chgData name="Pietro Folletti" userId="4ed5e51f-7aab-4d9d-a35f-e72cf6465e89" providerId="ADAL" clId="{95CE243A-E514-4A80-AD89-594AA8BC8D8A}" dt="2022-12-12T13:18:23.415" v="200" actId="113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Pietro Folletti" userId="4ed5e51f-7aab-4d9d-a35f-e72cf6465e89" providerId="ADAL" clId="{95CE243A-E514-4A80-AD89-594AA8BC8D8A}" dt="2022-12-12T13:20:46.099" v="219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Pietro Folletti" userId="4ed5e51f-7aab-4d9d-a35f-e72cf6465e89" providerId="ADAL" clId="{95CE243A-E514-4A80-AD89-594AA8BC8D8A}" dt="2022-12-12T13:21:30.683" v="237" actId="14100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Pietro Folletti" userId="4ed5e51f-7aab-4d9d-a35f-e72cf6465e89" providerId="ADAL" clId="{95CE243A-E514-4A80-AD89-594AA8BC8D8A}" dt="2022-12-12T13:20:50.195" v="220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Pietro Folletti" userId="4ed5e51f-7aab-4d9d-a35f-e72cf6465e89" providerId="ADAL" clId="{95CE243A-E514-4A80-AD89-594AA8BC8D8A}" dt="2022-12-12T13:20:55.076" v="221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Pietro Folletti" userId="4ed5e51f-7aab-4d9d-a35f-e72cf6465e89" providerId="ADAL" clId="{95CE243A-E514-4A80-AD89-594AA8BC8D8A}" dt="2022-12-12T13:21:24.182" v="235" actId="103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Pietro Folletti" userId="4ed5e51f-7aab-4d9d-a35f-e72cf6465e89" providerId="ADAL" clId="{95CE243A-E514-4A80-AD89-594AA8BC8D8A}" dt="2022-12-12T13:20:58.765" v="222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Pietro Folletti" userId="4ed5e51f-7aab-4d9d-a35f-e72cf6465e89" providerId="ADAL" clId="{95CE243A-E514-4A80-AD89-594AA8BC8D8A}" dt="2022-12-12T13:20:14.735" v="218" actId="207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Edoardo Passarino" userId="07fba810-4bbe-430b-bfe8-f8d54a9e1a4c" providerId="ADAL" clId="{C63D7263-A508-4227-9C86-D84C7A161946}"/>
    <pc:docChg chg="undo custSel addSld delSld modSld addMainMaster delMainMaster">
      <pc:chgData name="Edoardo Passarino" userId="07fba810-4bbe-430b-bfe8-f8d54a9e1a4c" providerId="ADAL" clId="{C63D7263-A508-4227-9C86-D84C7A161946}" dt="2022-12-12T13:20:53.966" v="1962" actId="27636"/>
      <pc:docMkLst>
        <pc:docMk/>
      </pc:docMkLst>
      <pc:sldChg chg="addSp delSp modSp mod modClrScheme chgLayout">
        <pc:chgData name="Edoardo Passarino" userId="07fba810-4bbe-430b-bfe8-f8d54a9e1a4c" providerId="ADAL" clId="{C63D7263-A508-4227-9C86-D84C7A161946}" dt="2022-12-12T13:20:53.966" v="1962" actId="27636"/>
        <pc:sldMkLst>
          <pc:docMk/>
          <pc:sldMk cId="322803886" sldId="256"/>
        </pc:sldMkLst>
        <pc:spChg chg="mod">
          <ac:chgData name="Edoardo Passarino" userId="07fba810-4bbe-430b-bfe8-f8d54a9e1a4c" providerId="ADAL" clId="{C63D7263-A508-4227-9C86-D84C7A161946}" dt="2022-12-12T13:20:53.966" v="1962" actId="27636"/>
          <ac:spMkLst>
            <pc:docMk/>
            <pc:sldMk cId="322803886" sldId="256"/>
            <ac:spMk id="3" creationId="{2F1093C1-E10B-213C-5A37-AE8056C1BB6E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7" creationId="{7A18C9FB-EC4C-4DAE-8F7D-C6E5AF607958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8" creationId="{CBD8B1E7-EF0A-4118-A804-D7F559784B00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9" creationId="{3B2B1500-BB55-471C-8A9E-67288297ECE1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0" creationId="{3045E22C-A99D-41BB-AF14-EF1B1E745A70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5" creationId="{1DB043B4-68C6-45B9-82AC-A5800EADB8DB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7" creationId="{61B0F92C-925A-4D2E-839E-EB381378C315}"/>
          </ac:spMkLst>
        </pc:spChg>
        <pc:picChg chg="del">
          <ac:chgData name="Edoardo Passarino" userId="07fba810-4bbe-430b-bfe8-f8d54a9e1a4c" providerId="ADAL" clId="{C63D7263-A508-4227-9C86-D84C7A161946}" dt="2022-12-11T14:52:32.786" v="0" actId="478"/>
          <ac:picMkLst>
            <pc:docMk/>
            <pc:sldMk cId="322803886" sldId="256"/>
            <ac:picMk id="4" creationId="{FDEA0A25-86F6-8366-26AB-5B4D620EBAE2}"/>
          </ac:picMkLst>
        </pc:picChg>
        <pc:picChg chg="add del mod">
          <ac:chgData name="Edoardo Passarino" userId="07fba810-4bbe-430b-bfe8-f8d54a9e1a4c" providerId="ADAL" clId="{C63D7263-A508-4227-9C86-D84C7A161946}" dt="2022-12-11T14:53:17.463" v="4" actId="478"/>
          <ac:picMkLst>
            <pc:docMk/>
            <pc:sldMk cId="322803886" sldId="256"/>
            <ac:picMk id="6" creationId="{E4B5E344-6E49-58F3-0F44-91AF321E53E4}"/>
          </ac:picMkLst>
        </pc:picChg>
        <pc:picChg chg="add mod">
          <ac:chgData name="Edoardo Passarino" userId="07fba810-4bbe-430b-bfe8-f8d54a9e1a4c" providerId="ADAL" clId="{C63D7263-A508-4227-9C86-D84C7A161946}" dt="2022-12-11T14:55:03.202" v="7" actId="26606"/>
          <ac:picMkLst>
            <pc:docMk/>
            <pc:sldMk cId="322803886" sldId="256"/>
            <ac:picMk id="8" creationId="{12901770-D8C6-5CD5-F32A-A520A35A2431}"/>
          </ac:picMkLst>
        </pc:picChg>
      </pc:sldChg>
      <pc:sldChg chg="addSp delSp modSp mod setBg">
        <pc:chgData name="Edoardo Passarino" userId="07fba810-4bbe-430b-bfe8-f8d54a9e1a4c" providerId="ADAL" clId="{C63D7263-A508-4227-9C86-D84C7A161946}" dt="2022-12-11T15:15:04.999" v="436" actId="2711"/>
        <pc:sldMkLst>
          <pc:docMk/>
          <pc:sldMk cId="1511362492" sldId="257"/>
        </pc:sldMkLst>
        <pc:spChg chg="mod">
          <ac:chgData name="Edoardo Passarino" userId="07fba810-4bbe-430b-bfe8-f8d54a9e1a4c" providerId="ADAL" clId="{C63D7263-A508-4227-9C86-D84C7A161946}" dt="2022-12-11T15:15:04.999" v="436" actId="2711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Edoardo Passarino" userId="07fba810-4bbe-430b-bfe8-f8d54a9e1a4c" providerId="ADAL" clId="{C63D7263-A508-4227-9C86-D84C7A161946}" dt="2022-12-11T15:14:40.734" v="432" actId="108"/>
          <ac:spMkLst>
            <pc:docMk/>
            <pc:sldMk cId="1511362492" sldId="257"/>
            <ac:spMk id="3" creationId="{03804A59-0C9F-36FA-5259-EC5D6FD4DFAB}"/>
          </ac:spMkLst>
        </pc:spChg>
        <pc:spChg chg="add del mod">
          <ac:chgData name="Edoardo Passarino" userId="07fba810-4bbe-430b-bfe8-f8d54a9e1a4c" providerId="ADAL" clId="{C63D7263-A508-4227-9C86-D84C7A161946}" dt="2022-12-11T15:04:56.838" v="319" actId="478"/>
          <ac:spMkLst>
            <pc:docMk/>
            <pc:sldMk cId="1511362492" sldId="257"/>
            <ac:spMk id="4" creationId="{759E60A8-D04C-19C6-9169-DAC3D3A4AD4A}"/>
          </ac:spMkLst>
        </pc:spChg>
        <pc:spChg chg="mod">
          <ac:chgData name="Edoardo Passarino" userId="07fba810-4bbe-430b-bfe8-f8d54a9e1a4c" providerId="ADAL" clId="{C63D7263-A508-4227-9C86-D84C7A161946}" dt="2022-12-11T15:14:28.939" v="429" actId="108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Edoardo Passarino" userId="07fba810-4bbe-430b-bfe8-f8d54a9e1a4c" providerId="ADAL" clId="{C63D7263-A508-4227-9C86-D84C7A161946}" dt="2022-12-11T15:14:33.106" v="430" actId="108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8" creationId="{2AEFFFF2-9EB4-4B6C-B9F8-2BA3EF89A21C}"/>
          </ac:spMkLst>
        </pc:spChg>
        <pc:spChg chg="mod">
          <ac:chgData name="Edoardo Passarino" userId="07fba810-4bbe-430b-bfe8-f8d54a9e1a4c" providerId="ADAL" clId="{C63D7263-A508-4227-9C86-D84C7A161946}" dt="2022-12-11T15:14:37.058" v="431" actId="108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Edoardo Passarino" userId="07fba810-4bbe-430b-bfe8-f8d54a9e1a4c" providerId="ADAL" clId="{C63D7263-A508-4227-9C86-D84C7A161946}" dt="2022-12-11T15:07:14.815" v="332" actId="26606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modSp mod">
        <pc:chgData name="Edoardo Passarino" userId="07fba810-4bbe-430b-bfe8-f8d54a9e1a4c" providerId="ADAL" clId="{C63D7263-A508-4227-9C86-D84C7A161946}" dt="2022-12-11T15:26:03.308" v="456" actId="108"/>
        <pc:sldMkLst>
          <pc:docMk/>
          <pc:sldMk cId="2968549875" sldId="258"/>
        </pc:sldMkLst>
        <pc:spChg chg="mod">
          <ac:chgData name="Edoardo Passarino" userId="07fba810-4bbe-430b-bfe8-f8d54a9e1a4c" providerId="ADAL" clId="{C63D7263-A508-4227-9C86-D84C7A161946}" dt="2022-12-11T15:15:30.078" v="438" actId="255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Edoardo Passarino" userId="07fba810-4bbe-430b-bfe8-f8d54a9e1a4c" providerId="ADAL" clId="{C63D7263-A508-4227-9C86-D84C7A161946}" dt="2022-12-11T15:10:28.361" v="399" actId="5793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Edoardo Passarino" userId="07fba810-4bbe-430b-bfe8-f8d54a9e1a4c" providerId="ADAL" clId="{C63D7263-A508-4227-9C86-D84C7A161946}" dt="2022-12-11T15:26:03.308" v="456" actId="108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Edoardo Passarino" userId="07fba810-4bbe-430b-bfe8-f8d54a9e1a4c" providerId="ADAL" clId="{C63D7263-A508-4227-9C86-D84C7A161946}" dt="2022-12-11T15:24:10.706" v="439" actId="2711"/>
          <ac:spMkLst>
            <pc:docMk/>
            <pc:sldMk cId="2968549875" sldId="258"/>
            <ac:spMk id="5" creationId="{642F5C51-21AC-AD8D-4881-9541874EA121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4:51.775" v="1319" actId="1076"/>
        <pc:sldMkLst>
          <pc:docMk/>
          <pc:sldMk cId="69192253" sldId="259"/>
        </pc:sldMkLst>
        <pc:spChg chg="mod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" creationId="{45C2418C-EA23-BAE1-6752-AB0620E43A58}"/>
          </ac:spMkLst>
        </pc:spChg>
        <pc:spChg chg="add del mo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3" creationId="{4A25DDD0-D0AB-7D31-9438-EB1C2B25F8B6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7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18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9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20" creationId="{AA6D0FDE-0241-4C21-A720-A69475358235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21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3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4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5" creationId="{4A25DDD0-D0AB-7D31-9438-EB1C2B25F8B6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7" creationId="{2AEFFFF2-9EB4-4B6C-B9F8-2BA3EF89A21C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8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9" creationId="{BAC87F6E-526A-49B5-995D-42DB656594C9}"/>
          </ac:spMkLst>
        </pc:spChg>
        <pc:spChg chg="add mod">
          <ac:chgData name="Edoardo Passarino" userId="07fba810-4bbe-430b-bfe8-f8d54a9e1a4c" providerId="ADAL" clId="{C63D7263-A508-4227-9C86-D84C7A161946}" dt="2022-12-11T16:44:51.775" v="1319" actId="1076"/>
          <ac:spMkLst>
            <pc:docMk/>
            <pc:sldMk cId="69192253" sldId="259"/>
            <ac:spMk id="30" creationId="{4A25DDD0-D0AB-7D31-9438-EB1C2B25F8B6}"/>
          </ac:spMkLst>
        </pc:spChg>
        <pc:graphicFrameChg chg="add del">
          <ac:chgData name="Edoardo Passarino" userId="07fba810-4bbe-430b-bfe8-f8d54a9e1a4c" providerId="ADAL" clId="{C63D7263-A508-4227-9C86-D84C7A161946}" dt="2022-12-11T15:13:38.138" v="424" actId="26606"/>
          <ac:graphicFrameMkLst>
            <pc:docMk/>
            <pc:sldMk cId="69192253" sldId="259"/>
            <ac:graphicFrameMk id="14" creationId="{F707052A-8631-4135-8083-8FBC82112845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1:51.040" v="556" actId="20577"/>
        <pc:sldMkLst>
          <pc:docMk/>
          <pc:sldMk cId="3432181478" sldId="260"/>
        </pc:sldMkLst>
        <pc:spChg chg="mod ord">
          <ac:chgData name="Edoardo Passarino" userId="07fba810-4bbe-430b-bfe8-f8d54a9e1a4c" providerId="ADAL" clId="{C63D7263-A508-4227-9C86-D84C7A161946}" dt="2022-12-11T15:31:51.040" v="556" actId="20577"/>
          <ac:spMkLst>
            <pc:docMk/>
            <pc:sldMk cId="3432181478" sldId="260"/>
            <ac:spMk id="2" creationId="{496D880D-865A-9DA1-4CB5-6FD0C6DE5ED6}"/>
          </ac:spMkLst>
        </pc:spChg>
        <pc:spChg chg="del mod">
          <ac:chgData name="Edoardo Passarino" userId="07fba810-4bbe-430b-bfe8-f8d54a9e1a4c" providerId="ADAL" clId="{C63D7263-A508-4227-9C86-D84C7A161946}" dt="2022-12-11T15:30:48.286" v="545" actId="26606"/>
          <ac:spMkLst>
            <pc:docMk/>
            <pc:sldMk cId="3432181478" sldId="260"/>
            <ac:spMk id="3" creationId="{D1FB37DE-2EAE-54FD-B55A-CD8F7E095F58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2" creationId="{BAC87F6E-526A-49B5-995D-42DB656594C9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4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5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6" creationId="{BAC87F6E-526A-49B5-995D-42DB656594C9}"/>
          </ac:spMkLst>
        </pc:spChg>
        <pc:graphicFrameChg chg="add mod">
          <ac:chgData name="Edoardo Passarino" userId="07fba810-4bbe-430b-bfe8-f8d54a9e1a4c" providerId="ADAL" clId="{C63D7263-A508-4227-9C86-D84C7A161946}" dt="2022-12-11T15:31:24.322" v="547" actId="207"/>
          <ac:graphicFrameMkLst>
            <pc:docMk/>
            <pc:sldMk cId="3432181478" sldId="260"/>
            <ac:graphicFrameMk id="18" creationId="{BBC0C3FD-FD4F-2642-E81D-EFF5F9101208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5:45.372" v="680" actId="313"/>
        <pc:sldMkLst>
          <pc:docMk/>
          <pc:sldMk cId="492383829" sldId="261"/>
        </pc:sldMkLst>
        <pc:spChg chg="mod or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" creationId="{BFD6E63A-BB01-379F-DF24-9EC8EC97A875}"/>
          </ac:spMkLst>
        </pc:spChg>
        <pc:spChg chg="mod">
          <ac:chgData name="Edoardo Passarino" userId="07fba810-4bbe-430b-bfe8-f8d54a9e1a4c" providerId="ADAL" clId="{C63D7263-A508-4227-9C86-D84C7A161946}" dt="2022-12-11T15:35:45.372" v="680" actId="313"/>
          <ac:spMkLst>
            <pc:docMk/>
            <pc:sldMk cId="492383829" sldId="261"/>
            <ac:spMk id="3" creationId="{6C604DEC-C075-75DA-FBA1-4C91ADE731D0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8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0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2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7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9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1" creationId="{BAC87F6E-526A-49B5-995D-42DB656594C9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3:13.810" v="1302" actId="27636"/>
        <pc:sldMkLst>
          <pc:docMk/>
          <pc:sldMk cId="1551981061" sldId="262"/>
        </pc:sldMkLst>
        <pc:spChg chg="mod ord">
          <ac:chgData name="Edoardo Passarino" userId="07fba810-4bbe-430b-bfe8-f8d54a9e1a4c" providerId="ADAL" clId="{C63D7263-A508-4227-9C86-D84C7A161946}" dt="2022-12-11T15:36:25.108" v="686" actId="20577"/>
          <ac:spMkLst>
            <pc:docMk/>
            <pc:sldMk cId="1551981061" sldId="262"/>
            <ac:spMk id="2" creationId="{F8C651D4-975A-62AF-FE1E-5277D1F0A3F6}"/>
          </ac:spMkLst>
        </pc:spChg>
        <pc:spChg chg="add del mod">
          <ac:chgData name="Edoardo Passarino" userId="07fba810-4bbe-430b-bfe8-f8d54a9e1a4c" providerId="ADAL" clId="{C63D7263-A508-4227-9C86-D84C7A161946}" dt="2022-12-11T15:57:54.358" v="921" actId="26606"/>
          <ac:spMkLst>
            <pc:docMk/>
            <pc:sldMk cId="1551981061" sldId="262"/>
            <ac:spMk id="3" creationId="{CF2D561B-A23B-001D-4DBB-2473A73D7EF2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2" creationId="{BAC87F6E-526A-49B5-995D-42DB656594C9}"/>
          </ac:spMkLst>
        </pc:spChg>
        <pc:graphicFrameChg chg="add del">
          <ac:chgData name="Edoardo Passarino" userId="07fba810-4bbe-430b-bfe8-f8d54a9e1a4c" providerId="ADAL" clId="{C63D7263-A508-4227-9C86-D84C7A161946}" dt="2022-12-11T15:57:51.104" v="918" actId="26606"/>
          <ac:graphicFrameMkLst>
            <pc:docMk/>
            <pc:sldMk cId="1551981061" sldId="262"/>
            <ac:graphicFrameMk id="14" creationId="{0F408ED4-4C80-3172-9CF5-13A70333265A}"/>
          </ac:graphicFrameMkLst>
        </pc:graphicFrameChg>
        <pc:graphicFrameChg chg="add del">
          <ac:chgData name="Edoardo Passarino" userId="07fba810-4bbe-430b-bfe8-f8d54a9e1a4c" providerId="ADAL" clId="{C63D7263-A508-4227-9C86-D84C7A161946}" dt="2022-12-11T15:57:54.342" v="920" actId="26606"/>
          <ac:graphicFrameMkLst>
            <pc:docMk/>
            <pc:sldMk cId="1551981061" sldId="262"/>
            <ac:graphicFrameMk id="16" creationId="{5BEE3D3B-46B3-7C4F-3BA3-2164C7D3DD00}"/>
          </ac:graphicFrameMkLst>
        </pc:graphicFrameChg>
        <pc:graphicFrameChg chg="add mod modGraphic">
          <ac:chgData name="Edoardo Passarino" userId="07fba810-4bbe-430b-bfe8-f8d54a9e1a4c" providerId="ADAL" clId="{C63D7263-A508-4227-9C86-D84C7A161946}" dt="2022-12-11T16:43:13.810" v="1302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</pc:sldChg>
      <pc:sldChg chg="addSp modSp mod setBg">
        <pc:chgData name="Edoardo Passarino" userId="07fba810-4bbe-430b-bfe8-f8d54a9e1a4c" providerId="ADAL" clId="{C63D7263-A508-4227-9C86-D84C7A161946}" dt="2022-12-11T17:17:26.806" v="1505" actId="2085"/>
        <pc:sldMkLst>
          <pc:docMk/>
          <pc:sldMk cId="875351004" sldId="263"/>
        </pc:sldMkLst>
        <pc:spChg chg="mod ord">
          <ac:chgData name="Edoardo Passarino" userId="07fba810-4bbe-430b-bfe8-f8d54a9e1a4c" providerId="ADAL" clId="{C63D7263-A508-4227-9C86-D84C7A161946}" dt="2022-12-11T16:42:22.852" v="1294" actId="255"/>
          <ac:spMkLst>
            <pc:docMk/>
            <pc:sldMk cId="875351004" sldId="263"/>
            <ac:spMk id="2" creationId="{5142E9AB-36E3-9F77-F899-5091682A39ED}"/>
          </ac:spMkLst>
        </pc:spChg>
        <pc:spChg chg="mo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3" creationId="{8637E8CD-21A4-1DA6-9572-88E20534FF95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2" creationId="{BAC87F6E-526A-49B5-995D-42DB656594C9}"/>
          </ac:spMkLst>
        </pc:spChg>
        <pc:graphicFrameChg chg="mod">
          <ac:chgData name="Edoardo Passarino" userId="07fba810-4bbe-430b-bfe8-f8d54a9e1a4c" providerId="ADAL" clId="{C63D7263-A508-4227-9C86-D84C7A161946}" dt="2022-12-11T16:59:51.365" v="1391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mod">
          <ac:chgData name="Edoardo Passarino" userId="07fba810-4bbe-430b-bfe8-f8d54a9e1a4c" providerId="ADAL" clId="{C63D7263-A508-4227-9C86-D84C7A161946}" dt="2022-12-11T17:17:26.806" v="1505" actId="2085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6:43:21.824" v="1311" actId="20577"/>
        <pc:sldMkLst>
          <pc:docMk/>
          <pc:sldMk cId="3969350224" sldId="264"/>
        </pc:sldMkLst>
        <pc:spChg chg="mod ord">
          <ac:chgData name="Edoardo Passarino" userId="07fba810-4bbe-430b-bfe8-f8d54a9e1a4c" providerId="ADAL" clId="{C63D7263-A508-4227-9C86-D84C7A161946}" dt="2022-12-11T16:06:51.110" v="949" actId="2711"/>
          <ac:spMkLst>
            <pc:docMk/>
            <pc:sldMk cId="3969350224" sldId="264"/>
            <ac:spMk id="2" creationId="{FC42DD9E-9E22-B1DF-6393-0A29DB366016}"/>
          </ac:spMkLst>
        </pc:spChg>
        <pc:spChg chg="del mod">
          <ac:chgData name="Edoardo Passarino" userId="07fba810-4bbe-430b-bfe8-f8d54a9e1a4c" providerId="ADAL" clId="{C63D7263-A508-4227-9C86-D84C7A161946}" dt="2022-12-11T16:31:58.794" v="1228" actId="478"/>
          <ac:spMkLst>
            <pc:docMk/>
            <pc:sldMk cId="3969350224" sldId="264"/>
            <ac:spMk id="3" creationId="{168562FA-ECB5-9657-576F-19D3F5657B31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0" creationId="{F2A658D9-F185-44F1-BA33-D50320D1D078}"/>
          </ac:spMkLst>
        </pc:spChg>
        <pc:spChg chg="add del mod">
          <ac:chgData name="Edoardo Passarino" userId="07fba810-4bbe-430b-bfe8-f8d54a9e1a4c" providerId="ADAL" clId="{C63D7263-A508-4227-9C86-D84C7A161946}" dt="2022-12-11T16:32:01.654" v="1230" actId="478"/>
          <ac:spMkLst>
            <pc:docMk/>
            <pc:sldMk cId="3969350224" sldId="264"/>
            <ac:spMk id="11" creationId="{EC94B494-21AE-4EA5-B8F1-DEA23C5847BA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2" creationId="{BAC87F6E-526A-49B5-995D-42DB656594C9}"/>
          </ac:spMkLst>
        </pc:spChg>
        <pc:graphicFrameChg chg="add del mod modGraphic">
          <ac:chgData name="Edoardo Passarino" userId="07fba810-4bbe-430b-bfe8-f8d54a9e1a4c" providerId="ADAL" clId="{C63D7263-A508-4227-9C86-D84C7A161946}" dt="2022-12-11T16:29:58.060" v="1200" actId="478"/>
          <ac:graphicFrameMkLst>
            <pc:docMk/>
            <pc:sldMk cId="3969350224" sldId="264"/>
            <ac:graphicFrameMk id="4" creationId="{A95F6D21-8A7C-F430-34F8-F3376D9CD6BF}"/>
          </ac:graphicFrameMkLst>
        </pc:graphicFrameChg>
        <pc:graphicFrameChg chg="add del mod modGraphic">
          <ac:chgData name="Edoardo Passarino" userId="07fba810-4bbe-430b-bfe8-f8d54a9e1a4c" providerId="ADAL" clId="{C63D7263-A508-4227-9C86-D84C7A161946}" dt="2022-12-11T16:43:21.824" v="1311" actId="20577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mod">
          <ac:chgData name="Edoardo Passarino" userId="07fba810-4bbe-430b-bfe8-f8d54a9e1a4c" providerId="ADAL" clId="{C63D7263-A508-4227-9C86-D84C7A161946}" dt="2022-12-11T16:40:43.659" v="1286" actId="14100"/>
          <ac:picMkLst>
            <pc:docMk/>
            <pc:sldMk cId="3969350224" sldId="264"/>
            <ac:picMk id="4" creationId="{EE5F228A-8462-C984-33A8-F00A7332A9DF}"/>
          </ac:picMkLst>
        </pc:picChg>
        <pc:picChg chg="add del mod">
          <ac:chgData name="Edoardo Passarino" userId="07fba810-4bbe-430b-bfe8-f8d54a9e1a4c" providerId="ADAL" clId="{C63D7263-A508-4227-9C86-D84C7A161946}" dt="2022-12-11T16:32:00.631" v="1229" actId="478"/>
          <ac:picMkLst>
            <pc:docMk/>
            <pc:sldMk cId="3969350224" sldId="264"/>
            <ac:picMk id="6" creationId="{0A03EF17-F21A-75E5-D036-250A3D81E690}"/>
          </ac:picMkLst>
        </pc:picChg>
      </pc:sldChg>
      <pc:sldChg chg="addSp delSp modSp new mod setBg">
        <pc:chgData name="Edoardo Passarino" userId="07fba810-4bbe-430b-bfe8-f8d54a9e1a4c" providerId="ADAL" clId="{C63D7263-A508-4227-9C86-D84C7A161946}" dt="2022-12-12T13:18:09.887" v="1947"/>
        <pc:sldMkLst>
          <pc:docMk/>
          <pc:sldMk cId="2227496460" sldId="266"/>
        </pc:sldMkLst>
        <pc:spChg chg="mod ord">
          <ac:chgData name="Edoardo Passarino" userId="07fba810-4bbe-430b-bfe8-f8d54a9e1a4c" providerId="ADAL" clId="{C63D7263-A508-4227-9C86-D84C7A161946}" dt="2022-12-12T13:18:09.887" v="1947"/>
          <ac:spMkLst>
            <pc:docMk/>
            <pc:sldMk cId="2227496460" sldId="266"/>
            <ac:spMk id="2" creationId="{C5F3C728-D45B-16B0-715C-A30E4A08AC19}"/>
          </ac:spMkLst>
        </pc:spChg>
        <pc:spChg chg="del mod">
          <ac:chgData name="Edoardo Passarino" userId="07fba810-4bbe-430b-bfe8-f8d54a9e1a4c" providerId="ADAL" clId="{C63D7263-A508-4227-9C86-D84C7A161946}" dt="2022-12-11T16:56:12.970" v="1365"/>
          <ac:spMkLst>
            <pc:docMk/>
            <pc:sldMk cId="2227496460" sldId="266"/>
            <ac:spMk id="3" creationId="{66656954-C5FB-1D37-DF2F-926D26B68F7D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8" creationId="{23530FE0-C542-45A1-BCD8-935787009C64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0" creationId="{F2A658D9-F185-44F1-BA33-D50320D1D078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7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9" creationId="{F780A22D-61EA-43E3-BD94-3E39CF902160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4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6" creationId="{F780A22D-61EA-43E3-BD94-3E39CF902160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8" creationId="{884F012D-6CD6-46AF-A834-6B0CA93008D6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9" creationId="{25F64367-9171-455F-9283-AC21BC55AE65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30" creationId="{EC603A95-5798-4F9F-80E4-CF53F302AA42}"/>
          </ac:spMkLst>
        </pc:spChg>
        <pc:graphicFrameChg chg="add mod ord modGraphic">
          <ac:chgData name="Edoardo Passarino" userId="07fba810-4bbe-430b-bfe8-f8d54a9e1a4c" providerId="ADAL" clId="{C63D7263-A508-4227-9C86-D84C7A161946}" dt="2022-12-11T17:02:41.804" v="1455" actId="1076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del">
        <pc:chgData name="Edoardo Passarino" userId="07fba810-4bbe-430b-bfe8-f8d54a9e1a4c" providerId="ADAL" clId="{C63D7263-A508-4227-9C86-D84C7A161946}" dt="2022-12-11T17:19:45.912" v="1509" actId="2696"/>
        <pc:sldMkLst>
          <pc:docMk/>
          <pc:sldMk cId="2977097501" sldId="267"/>
        </pc:sldMkLst>
      </pc:sldChg>
      <pc:sldChg chg="addSp delSp modSp mod setBg">
        <pc:chgData name="Edoardo Passarino" userId="07fba810-4bbe-430b-bfe8-f8d54a9e1a4c" providerId="ADAL" clId="{C63D7263-A508-4227-9C86-D84C7A161946}" dt="2022-12-12T13:20:43.578" v="1961" actId="207"/>
        <pc:sldMkLst>
          <pc:docMk/>
          <pc:sldMk cId="2734521141" sldId="269"/>
        </pc:sldMkLst>
        <pc:spChg chg="add del">
          <ac:chgData name="Edoardo Passarino" userId="07fba810-4bbe-430b-bfe8-f8d54a9e1a4c" providerId="ADAL" clId="{C63D7263-A508-4227-9C86-D84C7A161946}" dt="2022-12-11T17:32:07.336" v="1667" actId="11529"/>
          <ac:spMkLst>
            <pc:docMk/>
            <pc:sldMk cId="2734521141" sldId="269"/>
            <ac:spMk id="2" creationId="{008ECD6F-3DEF-6555-7A8C-678E24C7CDB7}"/>
          </ac:spMkLst>
        </pc:spChg>
        <pc:spChg chg="add mod">
          <ac:chgData name="Edoardo Passarino" userId="07fba810-4bbe-430b-bfe8-f8d54a9e1a4c" providerId="ADAL" clId="{C63D7263-A508-4227-9C86-D84C7A161946}" dt="2022-12-11T17:33:06.637" v="1671" actId="1582"/>
          <ac:spMkLst>
            <pc:docMk/>
            <pc:sldMk cId="2734521141" sldId="269"/>
            <ac:spMk id="3" creationId="{0A371D4C-7AA0-1EE9-8E35-4B76C8F95245}"/>
          </ac:spMkLst>
        </pc:spChg>
        <pc:spChg chg="mod">
          <ac:chgData name="Edoardo Passarino" userId="07fba810-4bbe-430b-bfe8-f8d54a9e1a4c" providerId="ADAL" clId="{C63D7263-A508-4227-9C86-D84C7A161946}" dt="2022-12-11T17:33:36.113" v="1682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Edoardo Passarino" userId="07fba810-4bbe-430b-bfe8-f8d54a9e1a4c" providerId="ADAL" clId="{C63D7263-A508-4227-9C86-D84C7A161946}" dt="2022-12-12T13:20:43.578" v="1961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Edoardo Passarino" userId="07fba810-4bbe-430b-bfe8-f8d54a9e1a4c" providerId="ADAL" clId="{C63D7263-A508-4227-9C86-D84C7A161946}" dt="2022-12-11T17:40:23.386" v="1883" actId="207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Edoardo Passarino" userId="07fba810-4bbe-430b-bfe8-f8d54a9e1a4c" providerId="ADAL" clId="{C63D7263-A508-4227-9C86-D84C7A161946}" dt="2022-12-11T17:40:26.984" v="1884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Edoardo Passarino" userId="07fba810-4bbe-430b-bfe8-f8d54a9e1a4c" providerId="ADAL" clId="{C63D7263-A508-4227-9C86-D84C7A161946}" dt="2022-12-11T17:40:31.144" v="1886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Edoardo Passarino" userId="07fba810-4bbe-430b-bfe8-f8d54a9e1a4c" providerId="ADAL" clId="{C63D7263-A508-4227-9C86-D84C7A161946}" dt="2022-12-11T17:40:42.254" v="1888" actId="20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Edoardo Passarino" userId="07fba810-4bbe-430b-bfe8-f8d54a9e1a4c" providerId="ADAL" clId="{C63D7263-A508-4227-9C86-D84C7A161946}" dt="2022-12-11T17:40:35.303" v="1887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Edoardo Passarino" userId="07fba810-4bbe-430b-bfe8-f8d54a9e1a4c" providerId="ADAL" clId="{C63D7263-A508-4227-9C86-D84C7A161946}" dt="2022-12-11T17:41:59.732" v="1924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  <pc:sldMasterChg chg="del del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52249128" sldId="2147483712"/>
        </pc:sldMasterMkLst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  <pc:sldMasterChg chg="add add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16249318" sldId="2147483749"/>
        </pc:sldMasterMkLst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569516173" sldId="2147483738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465719473" sldId="2147483739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6433766" sldId="2147483740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280317812" sldId="2147483741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60330803" sldId="2147483742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985005962" sldId="2147483743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645890479" sldId="2147483744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797689778" sldId="2147483745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4315396" sldId="2147483746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797571789" sldId="2147483747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689571374" sldId="2147483748"/>
          </pc:sldLayoutMkLst>
        </pc:sldLayoutChg>
      </pc:sldMasterChg>
    </pc:docChg>
  </pc:docChgLst>
  <pc:docChgLst>
    <pc:chgData name="Mattia Micheli" userId="9230a64d-4596-4adf-a715-5ed28f577a01" providerId="ADAL" clId="{7028311B-C411-4A5B-978F-CDAEBBA96ABB}"/>
    <pc:docChg chg="undo custSel addSld delSld modSld addMainMaster delMainMaster">
      <pc:chgData name="Mattia Micheli" userId="9230a64d-4596-4adf-a715-5ed28f577a01" providerId="ADAL" clId="{7028311B-C411-4A5B-978F-CDAEBBA96ABB}" dt="2022-12-11T15:26:21.043" v="179" actId="27636"/>
      <pc:docMkLst>
        <pc:docMk/>
      </pc:docMkLst>
      <pc:sldChg chg="addSp delSp modSp mod setBg modClrScheme delDesignElem chgLayout">
        <pc:chgData name="Mattia Micheli" userId="9230a64d-4596-4adf-a715-5ed28f577a01" providerId="ADAL" clId="{7028311B-C411-4A5B-978F-CDAEBBA96ABB}" dt="2022-12-11T15:15:03.126" v="110" actId="2711"/>
        <pc:sldMkLst>
          <pc:docMk/>
          <pc:sldMk cId="322803886" sldId="256"/>
        </pc:sldMkLst>
        <pc:spChg chg="del">
          <ac:chgData name="Mattia Micheli" userId="9230a64d-4596-4adf-a715-5ed28f577a01" providerId="ADAL" clId="{7028311B-C411-4A5B-978F-CDAEBBA96ABB}" dt="2022-12-11T14:53:16.833" v="0" actId="478"/>
          <ac:spMkLst>
            <pc:docMk/>
            <pc:sldMk cId="322803886" sldId="256"/>
            <ac:spMk id="2" creationId="{34CF7589-775F-D292-AA4E-6EAFD6EF1562}"/>
          </ac:spMkLst>
        </pc:spChg>
        <pc:spChg chg="mod ord">
          <ac:chgData name="Mattia Micheli" userId="9230a64d-4596-4adf-a715-5ed28f577a01" providerId="ADAL" clId="{7028311B-C411-4A5B-978F-CDAEBBA96ABB}" dt="2022-12-11T15:15:03.126" v="110" actId="2711"/>
          <ac:spMkLst>
            <pc:docMk/>
            <pc:sldMk cId="322803886" sldId="256"/>
            <ac:spMk id="3" creationId="{2F1093C1-E10B-213C-5A37-AE8056C1BB6E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3" creationId="{55B419A7-F817-4767-8CCB-FB0E189C4ACD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7" creationId="{ADA271CD-3011-4A05-B4A3-80F1794684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19" creationId="{03C2051E-A88D-48E5-BACF-AAED1789272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0" creationId="{362D44EE-C852-4460-B8B5-C4F2BC20510C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1" creationId="{7821A508-2985-4905-874A-527429BAABFA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2" creationId="{658970D8-8D1D-4B5C-894B-E871CC86543D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3" creationId="{D2929CB1-0E3C-4B2D-ADC5-0154FB33BA44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4" creationId="{F227E5B6-9132-43CA-B503-37A18562AD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5" creationId="{5F2F0C84-BE8C-4DC2-A6D3-30349A801D5C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7" creationId="{7A18C9FB-EC4C-4DAE-8F7D-C6E5AF607958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8" creationId="{CBD8B1E7-EF0A-4118-A804-D7F559784B00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9" creationId="{3B2B1500-BB55-471C-8A9E-67288297ECE1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30" creationId="{3045E22C-A99D-41BB-AF14-EF1B1E745A70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5" creationId="{1DB043B4-68C6-45B9-82AC-A5800EADB8DB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7" creationId="{61B0F92C-925A-4D2E-839E-EB381378C315}"/>
          </ac:spMkLst>
        </pc:spChg>
        <pc:picChg chg="mod">
          <ac:chgData name="Mattia Micheli" userId="9230a64d-4596-4adf-a715-5ed28f577a01" providerId="ADAL" clId="{7028311B-C411-4A5B-978F-CDAEBBA96ABB}" dt="2022-12-11T15:00:27.102" v="35" actId="1076"/>
          <ac:picMkLst>
            <pc:docMk/>
            <pc:sldMk cId="322803886" sldId="256"/>
            <ac:picMk id="8" creationId="{12901770-D8C6-5CD5-F32A-A520A35A2431}"/>
          </ac:picMkLst>
        </pc:picChg>
        <pc:cxnChg chg="add del">
          <ac:chgData name="Mattia Micheli" userId="9230a64d-4596-4adf-a715-5ed28f577a01" providerId="ADAL" clId="{7028311B-C411-4A5B-978F-CDAEBBA96ABB}" dt="2022-12-11T14:54:31.923" v="2" actId="26606"/>
          <ac:cxnSpMkLst>
            <pc:docMk/>
            <pc:sldMk cId="322803886" sldId="256"/>
            <ac:cxnSpMk id="15" creationId="{0552FC00-E6D3-45AF-BE3D-0368141142EE}"/>
          </ac:cxnSpMkLst>
        </pc:cxnChg>
      </pc:sldChg>
      <pc:sldChg chg="addSp delSp modSp new mod setClrOvrMap">
        <pc:chgData name="Mattia Micheli" userId="9230a64d-4596-4adf-a715-5ed28f577a01" providerId="ADAL" clId="{7028311B-C411-4A5B-978F-CDAEBBA96ABB}" dt="2022-12-11T15:20:17.710" v="121" actId="255"/>
        <pc:sldMkLst>
          <pc:docMk/>
          <pc:sldMk cId="1511362492" sldId="257"/>
        </pc:sldMkLst>
        <pc:spChg chg="mod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Mattia Micheli" userId="9230a64d-4596-4adf-a715-5ed28f577a01" providerId="ADAL" clId="{7028311B-C411-4A5B-978F-CDAEBBA96ABB}" dt="2022-12-11T15:15:39.515" v="114" actId="115"/>
          <ac:spMkLst>
            <pc:docMk/>
            <pc:sldMk cId="1511362492" sldId="257"/>
            <ac:spMk id="3" creationId="{03804A59-0C9F-36FA-5259-EC5D6FD4DFAB}"/>
          </ac:spMkLst>
        </pc:spChg>
        <pc:spChg chg="add mod">
          <ac:chgData name="Mattia Micheli" userId="9230a64d-4596-4adf-a715-5ed28f577a01" providerId="ADAL" clId="{7028311B-C411-4A5B-978F-CDAEBBA96ABB}" dt="2022-12-11T15:20:17.710" v="121" actId="255"/>
          <ac:spMkLst>
            <pc:docMk/>
            <pc:sldMk cId="1511362492" sldId="257"/>
            <ac:spMk id="5" creationId="{7A5E8BC5-077D-F1D2-B9C0-CC3D4310A478}"/>
          </ac:spMkLst>
        </pc:spChg>
        <pc:spChg chg="add del mod">
          <ac:chgData name="Mattia Micheli" userId="9230a64d-4596-4adf-a715-5ed28f577a01" providerId="ADAL" clId="{7028311B-C411-4A5B-978F-CDAEBBA96ABB}" dt="2022-12-11T15:07:56.876" v="75"/>
          <ac:spMkLst>
            <pc:docMk/>
            <pc:sldMk cId="1511362492" sldId="257"/>
            <ac:spMk id="6" creationId="{064E5E05-A0D8-D1E6-B00A-6839569299FE}"/>
          </ac:spMkLst>
        </pc:spChg>
        <pc:spChg chg="add mod">
          <ac:chgData name="Mattia Micheli" userId="9230a64d-4596-4adf-a715-5ed28f577a01" providerId="ADAL" clId="{7028311B-C411-4A5B-978F-CDAEBBA96ABB}" dt="2022-12-11T15:15:28.685" v="112" actId="115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8" creationId="{2AEFFFF2-9EB4-4B6C-B9F8-2BA3EF89A21C}"/>
          </ac:spMkLst>
        </pc:spChg>
        <pc:spChg chg="add mod">
          <ac:chgData name="Mattia Micheli" userId="9230a64d-4596-4adf-a715-5ed28f577a01" providerId="ADAL" clId="{7028311B-C411-4A5B-978F-CDAEBBA96ABB}" dt="2022-12-11T15:15:32.579" v="113" actId="115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5" creationId="{0AF33C27-9C85-4B30-9AD7-879D48AFE4FF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6" creationId="{6D5089DD-882D-4413-B8BF-4798BFD84A98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18" creationId="{4E866FF9-A729-45F0-A163-10E89E871602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20" creationId="{A804366F-2366-4688-98E7-B101C7BC6146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Mattia Micheli" userId="9230a64d-4596-4adf-a715-5ed28f577a01" providerId="ADAL" clId="{7028311B-C411-4A5B-978F-CDAEBBA96ABB}" dt="2022-12-11T15:03:16.235" v="40" actId="26606"/>
          <ac:graphicFrameMkLst>
            <pc:docMk/>
            <pc:sldMk cId="1511362492" sldId="257"/>
            <ac:graphicFrameMk id="14" creationId="{33050BD3-3040-062D-03D5-A055D1C7DD1F}"/>
          </ac:graphicFrameMkLst>
        </pc:graphicFrameChg>
        <pc:graphicFrameChg chg="add del">
          <ac:chgData name="Mattia Micheli" userId="9230a64d-4596-4adf-a715-5ed28f577a01" providerId="ADAL" clId="{7028311B-C411-4A5B-978F-CDAEBBA96ABB}" dt="2022-12-11T15:03:24.190" v="42" actId="26606"/>
          <ac:graphicFrameMkLst>
            <pc:docMk/>
            <pc:sldMk cId="1511362492" sldId="257"/>
            <ac:graphicFrameMk id="17" creationId="{9AE0D0F0-2EDF-A43D-C908-1D3F8A72B428}"/>
          </ac:graphicFrameMkLst>
        </pc:graphicFrameChg>
        <pc:graphicFrameChg chg="mod">
          <ac:chgData name="Mattia Micheli" userId="9230a64d-4596-4adf-a715-5ed28f577a01" providerId="ADAL" clId="{7028311B-C411-4A5B-978F-CDAEBBA96ABB}" dt="2022-12-11T15:05:26.770" v="49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addSp delSp modSp new del mod setBg delDesignElem">
        <pc:chgData name="Mattia Micheli" userId="9230a64d-4596-4adf-a715-5ed28f577a01" providerId="ADAL" clId="{7028311B-C411-4A5B-978F-CDAEBBA96ABB}" dt="2022-12-11T14:59:27.486" v="28" actId="2696"/>
        <pc:sldMkLst>
          <pc:docMk/>
          <pc:sldMk cId="3622633156" sldId="257"/>
        </pc:sldMkLst>
        <pc:spChg chg="mo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2" creationId="{A52AB8FD-EC87-10EA-77A2-8221B4EC95BE}"/>
          </ac:spMkLst>
        </pc:spChg>
        <pc:spChg chg="add del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3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8" creationId="{82184FF4-7029-4ED7-813A-192E60608764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0" creationId="{AAA7AB09-557C-41AD-9113-FF9F68FA1035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2" creationId="{EF99ECAA-1F11-4937-BBA6-51935AB44C9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6" creationId="{6B180A47-07F3-45CF-91AB-5F26C83AB7A0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8" creationId="{7A7405C2-5931-4635-A369-516BE02E3FDF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0" creationId="{1997061E-3447-40AF-B361-EE5D7E386419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7" creationId="{9659A3D4-9896-4F11-9112-6C5E0390CEF0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6" creationId="{504E6BD3-B518-46A4-9CC0-30D09555230F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9" creationId="{A0DAEA90-11E9-4069-BC2C-6F65C6C1C3E8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0" creationId="{E0E8189B-747E-48AE-99A9-1BEE6801255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1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2" creationId="{D9DE43D0-73AC-46B4-A39F-E66967A1F9B4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3" creationId="{803C343E-7EAC-4512-955A-33B1833F2D76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6" creationId="{6959C3E7-D59B-44C4-9BBD-3BC2A41A0CB1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50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2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3" creationId="{4EC6425F-E8EE-490A-BF3A-601C9A5EFD35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4" creationId="{C493A507-59A1-4B5A-A52D-933516EEC3C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5" creationId="{2EF1810E-C1C8-44A5-ADCF-24B4EAA1DDD9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6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58" creationId="{A5931BE0-4B93-4D6C-878E-ACC59D6B4587}"/>
          </ac:spMkLst>
        </pc:spChg>
        <pc:spChg chg="ad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59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60" creationId="{D3262674-A504-4C90-BBBB-94D20F92A2B6}"/>
          </ac:spMkLst>
        </pc:s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14" creationId="{79DE9FAB-6BBA-4CFE-B67D-77B47F01ECA4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2" creationId="{29852CF9-0BB2-4896-8B33-ADF9E59B496C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9" creationId="{50D25812-D4C9-48D5-8E64-65C4BB4218AB}"/>
          </ac:grpSpMkLst>
        </pc:grpChg>
        <pc:grpChg chg="add del">
          <ac:chgData name="Mattia Micheli" userId="9230a64d-4596-4adf-a715-5ed28f577a01" providerId="ADAL" clId="{7028311B-C411-4A5B-978F-CDAEBBA96ABB}" dt="2022-12-11T14:58:08.069" v="13" actId="26606"/>
          <ac:grpSpMkLst>
            <pc:docMk/>
            <pc:sldMk cId="3622633156" sldId="257"/>
            <ac:grpSpMk id="37" creationId="{A31FBE92-3FC2-48E4-874B-A5273A042528}"/>
          </ac:grpSpMkLst>
        </pc:grpChg>
        <pc:grpChg chg="add del">
          <ac:chgData name="Mattia Micheli" userId="9230a64d-4596-4adf-a715-5ed28f577a01" providerId="ADAL" clId="{7028311B-C411-4A5B-978F-CDAEBBA96ABB}" dt="2022-12-11T14:58:09.112" v="15" actId="26606"/>
          <ac:grpSpMkLst>
            <pc:docMk/>
            <pc:sldMk cId="3622633156" sldId="257"/>
            <ac:grpSpMk id="47" creationId="{3654876B-FB01-4E58-9C9F-3D510011B13A}"/>
          </ac:grpSpMkLst>
        </pc:grpChg>
      </pc:sldChg>
      <pc:sldChg chg="modSp new del">
        <pc:chgData name="Mattia Micheli" userId="9230a64d-4596-4adf-a715-5ed28f577a01" providerId="ADAL" clId="{7028311B-C411-4A5B-978F-CDAEBBA96ABB}" dt="2022-12-11T14:59:12.233" v="27" actId="2696"/>
        <pc:sldMkLst>
          <pc:docMk/>
          <pc:sldMk cId="1951691171" sldId="258"/>
        </pc:sldMkLst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2" creationId="{9414F842-3975-F9DD-4ADC-46F6CC4B7B55}"/>
          </ac:spMkLst>
        </pc:spChg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3" creationId="{F1170A20-9918-4235-A5A2-5878F7D03E8D}"/>
          </ac:spMkLst>
        </pc:spChg>
      </pc:sldChg>
      <pc:sldChg chg="addSp modSp new mod setBg">
        <pc:chgData name="Mattia Micheli" userId="9230a64d-4596-4adf-a715-5ed28f577a01" providerId="ADAL" clId="{7028311B-C411-4A5B-978F-CDAEBBA96ABB}" dt="2022-12-11T15:24:05.093" v="173" actId="1076"/>
        <pc:sldMkLst>
          <pc:docMk/>
          <pc:sldMk cId="2968549875" sldId="258"/>
        </pc:sldMkLst>
        <pc:spChg chg="mo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Mattia Micheli" userId="9230a64d-4596-4adf-a715-5ed28f577a01" providerId="ADAL" clId="{7028311B-C411-4A5B-978F-CDAEBBA96ABB}" dt="2022-12-11T15:23:55.461" v="171" actId="1076"/>
          <ac:spMkLst>
            <pc:docMk/>
            <pc:sldMk cId="2968549875" sldId="258"/>
            <ac:spMk id="3" creationId="{E93FBDB0-CC3D-C1C3-1789-1E0FD49AE7CC}"/>
          </ac:spMkLst>
        </pc:spChg>
        <pc:spChg chg="add mod">
          <ac:chgData name="Mattia Micheli" userId="9230a64d-4596-4adf-a715-5ed28f577a01" providerId="ADAL" clId="{7028311B-C411-4A5B-978F-CDAEBBA96ABB}" dt="2022-12-11T15:24:05.093" v="173" actId="1076"/>
          <ac:spMkLst>
            <pc:docMk/>
            <pc:sldMk cId="2968549875" sldId="258"/>
            <ac:spMk id="4" creationId="{AC7FC32B-62B7-A001-1860-AE7665281366}"/>
          </ac:spMkLst>
        </pc:spChg>
        <pc:spChg chg="add mod">
          <ac:chgData name="Mattia Micheli" userId="9230a64d-4596-4adf-a715-5ed28f577a01" providerId="ADAL" clId="{7028311B-C411-4A5B-978F-CDAEBBA96ABB}" dt="2022-12-11T15:24:01.309" v="172" actId="1076"/>
          <ac:spMkLst>
            <pc:docMk/>
            <pc:sldMk cId="2968549875" sldId="258"/>
            <ac:spMk id="5" creationId="{642F5C51-21AC-AD8D-4881-9541874EA121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8" creationId="{2AEFFFF2-9EB4-4B6C-B9F8-2BA3EF89A21C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0" creationId="{0D65299F-028F-4AFC-B46A-8DB33E20FE4A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2" creationId="{BAC87F6E-526A-49B5-995D-42DB656594C9}"/>
          </ac:spMkLst>
        </pc:spChg>
      </pc:sldChg>
      <pc:sldChg chg="addSp delSp modSp mod setBg">
        <pc:chgData name="Mattia Micheli" userId="9230a64d-4596-4adf-a715-5ed28f577a01" providerId="ADAL" clId="{7028311B-C411-4A5B-978F-CDAEBBA96ABB}" dt="2022-12-11T15:26:21.043" v="179" actId="27636"/>
        <pc:sldMkLst>
          <pc:docMk/>
          <pc:sldMk cId="69192253" sldId="259"/>
        </pc:sldMkLst>
        <pc:spChg chg="mod or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2" creationId="{45C2418C-EA23-BAE1-6752-AB0620E43A58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7" creationId="{2AEFFFF2-9EB4-4B6C-B9F8-2BA3EF89A21C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8" creationId="{0D65299F-028F-4AFC-B46A-8DB33E20FE4A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9" creationId="{BAC87F6E-526A-49B5-995D-42DB656594C9}"/>
          </ac:spMkLst>
        </pc:spChg>
        <pc:spChg chg="mod">
          <ac:chgData name="Mattia Micheli" userId="9230a64d-4596-4adf-a715-5ed28f577a01" providerId="ADAL" clId="{7028311B-C411-4A5B-978F-CDAEBBA96ABB}" dt="2022-12-11T15:26:21.043" v="179" actId="27636"/>
          <ac:spMkLst>
            <pc:docMk/>
            <pc:sldMk cId="69192253" sldId="259"/>
            <ac:spMk id="30" creationId="{4A25DDD0-D0AB-7D31-9438-EB1C2B25F8B6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5" creationId="{C33976D1-3430-450C-A978-87A9A6E8E71F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7" creationId="{7D6AAC78-7D86-415A-ADC1-2B474807960C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9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4" creationId="{23530FE0-C542-45A1-BCD8-935787009C64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6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8" creationId="{BAC87F6E-526A-49B5-995D-42DB656594C9}"/>
          </ac:spMkLst>
        </pc:spChg>
      </pc:sldChg>
      <pc:sldMasterChg chg="add del addSldLayout del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3960587763" sldId="2147483648"/>
        </pc:sldMasterMkLst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28233142" sldId="2147483649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188990353" sldId="2147483650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093159921" sldId="2147483651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5026411" sldId="2147483652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757235942" sldId="2147483653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69809803" sldId="2147483654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257817360" sldId="2147483655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857118796" sldId="2147483656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2842524700" sldId="2147483657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613631144" sldId="2147483658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08909143" sldId="2147483659"/>
          </pc:sldLayoutMkLst>
        </pc:sldLayoutChg>
      </pc:sldMasterChg>
      <pc:sldMasterChg chg="add del replId addSldLayout delSldLayout">
        <pc:chgData name="Mattia Micheli" userId="9230a64d-4596-4adf-a715-5ed28f577a01" providerId="ADAL" clId="{7028311B-C411-4A5B-978F-CDAEBBA96ABB}" dt="2022-12-11T14:54:39.629" v="4" actId="26606"/>
        <pc:sldMasterMkLst>
          <pc:docMk/>
          <pc:sldMasterMk cId="2349972511" sldId="2147483660"/>
        </pc:sldMasterMkLst>
        <pc:sldLayoutChg chg="add del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868822584" sldId="2147483661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65604589" sldId="2147483662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7458697" sldId="2147483663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74174309" sldId="2147483664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22209285" sldId="2147483665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3377953616" sldId="2147483666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83685530" sldId="2147483667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16840018" sldId="2147483668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553189693" sldId="2147483669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211993062" sldId="2147483670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9325982" sldId="2147483671"/>
          </pc:sldLayoutMkLst>
        </pc:sldLayoutChg>
      </pc:sldMasterChg>
      <pc:sldMasterChg chg="add del addSldLayout delSldLayout">
        <pc:chgData name="Mattia Micheli" userId="9230a64d-4596-4adf-a715-5ed28f577a01" providerId="ADAL" clId="{7028311B-C411-4A5B-978F-CDAEBBA96ABB}" dt="2022-12-11T14:54:31.923" v="2" actId="26606"/>
        <pc:sldMasterMkLst>
          <pc:docMk/>
          <pc:sldMasterMk cId="1819520686" sldId="2147483673"/>
        </pc:sldMasterMkLst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00616104" sldId="2147483662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27774038" sldId="2147483663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14518214" sldId="2147483664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980170072" sldId="2147483665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59126477" sldId="2147483666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320350743" sldId="2147483667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81994025" sldId="2147483668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63965753" sldId="2147483669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505789130" sldId="2147483670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078441407" sldId="2147483671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80308126" sldId="2147483672"/>
          </pc:sldLayoutMkLst>
        </pc:sldLayoutChg>
      </pc:sldMasterChg>
      <pc:sldMasterChg chg="add add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2952249128" sldId="2147483712"/>
        </pc:sldMasterMkLst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</pc:docChg>
  </pc:docChgLst>
  <pc:docChgLst>
    <pc:chgData name="Edoardo Passarino" userId="S::edoardo.passarino@itstechtalentfactory.it::07fba810-4bbe-430b-bfe8-f8d54a9e1a4c" providerId="AD" clId="Web-{F5A70C3D-A4F9-492C-9B26-5F6BF2159C4F}"/>
    <pc:docChg chg="modSld">
      <pc:chgData name="Edoardo Passarino" userId="S::edoardo.passarino@itstechtalentfactory.it::07fba810-4bbe-430b-bfe8-f8d54a9e1a4c" providerId="AD" clId="Web-{F5A70C3D-A4F9-492C-9B26-5F6BF2159C4F}" dt="2022-12-12T13:04:18.320" v="13" actId="20577"/>
      <pc:docMkLst>
        <pc:docMk/>
      </pc:docMkLst>
      <pc:sldChg chg="modSp">
        <pc:chgData name="Edoardo Passarino" userId="S::edoardo.passarino@itstechtalentfactory.it::07fba810-4bbe-430b-bfe8-f8d54a9e1a4c" providerId="AD" clId="Web-{F5A70C3D-A4F9-492C-9B26-5F6BF2159C4F}" dt="2022-12-12T13:04:18.320" v="13" actId="20577"/>
        <pc:sldMkLst>
          <pc:docMk/>
          <pc:sldMk cId="1511362492" sldId="257"/>
        </pc:sldMkLst>
        <pc:spChg chg="mod">
          <ac:chgData name="Edoardo Passarino" userId="S::edoardo.passarino@itstechtalentfactory.it::07fba810-4bbe-430b-bfe8-f8d54a9e1a4c" providerId="AD" clId="Web-{F5A70C3D-A4F9-492C-9B26-5F6BF2159C4F}" dt="2022-12-12T13:04:18.320" v="13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Pietro Folletti" userId="S::pietro.folletti@itstechtalentfactory.it::4ed5e51f-7aab-4d9d-a35f-e72cf6465e89" providerId="AD" clId="Web-{79495B1E-99FB-410B-AC1C-6AF9BB28D797}"/>
    <pc:docChg chg="modSld">
      <pc:chgData name="Pietro Folletti" userId="S::pietro.folletti@itstechtalentfactory.it::4ed5e51f-7aab-4d9d-a35f-e72cf6465e89" providerId="AD" clId="Web-{79495B1E-99FB-410B-AC1C-6AF9BB28D797}" dt="2022-12-11T14:52:23.863" v="0"/>
      <pc:docMkLst>
        <pc:docMk/>
      </pc:docMkLst>
      <pc:sldChg chg="addSp modSp">
        <pc:chgData name="Pietro Folletti" userId="S::pietro.folletti@itstechtalentfactory.it::4ed5e51f-7aab-4d9d-a35f-e72cf6465e89" providerId="AD" clId="Web-{79495B1E-99FB-410B-AC1C-6AF9BB28D797}" dt="2022-12-11T14:52:23.863" v="0"/>
        <pc:sldMkLst>
          <pc:docMk/>
          <pc:sldMk cId="322803886" sldId="256"/>
        </pc:sldMkLst>
        <pc:picChg chg="add mod">
          <ac:chgData name="Pietro Folletti" userId="S::pietro.folletti@itstechtalentfactory.it::4ed5e51f-7aab-4d9d-a35f-e72cf6465e89" providerId="AD" clId="Web-{79495B1E-99FB-410B-AC1C-6AF9BB28D797}" dt="2022-12-11T14:52:23.863" v="0"/>
          <ac:picMkLst>
            <pc:docMk/>
            <pc:sldMk cId="322803886" sldId="256"/>
            <ac:picMk id="4" creationId="{FDEA0A25-86F6-8366-26AB-5B4D620EBAE2}"/>
          </ac:picMkLst>
        </pc:picChg>
      </pc:sldChg>
    </pc:docChg>
  </pc:docChgLst>
  <pc:docChgLst>
    <pc:chgData name="Pietro Folletti" userId="S::pietro.folletti@itstechtalentfactory.it::4ed5e51f-7aab-4d9d-a35f-e72cf6465e89" providerId="AD" clId="Web-{326FA4AE-0885-42DD-858E-7A421B7E4DFD}"/>
    <pc:docChg chg="modSld">
      <pc:chgData name="Pietro Folletti" userId="S::pietro.folletti@itstechtalentfactory.it::4ed5e51f-7aab-4d9d-a35f-e72cf6465e89" providerId="AD" clId="Web-{326FA4AE-0885-42DD-858E-7A421B7E4DFD}" dt="2022-12-11T15:04:07.820" v="10" actId="20577"/>
      <pc:docMkLst>
        <pc:docMk/>
      </pc:docMkLst>
      <pc:sldChg chg="modSp">
        <pc:chgData name="Pietro Folletti" userId="S::pietro.folletti@itstechtalentfactory.it::4ed5e51f-7aab-4d9d-a35f-e72cf6465e89" providerId="AD" clId="Web-{326FA4AE-0885-42DD-858E-7A421B7E4DFD}" dt="2022-12-11T15:04:07.820" v="10" actId="20577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326FA4AE-0885-42DD-858E-7A421B7E4DFD}" dt="2022-12-11T15:04:07.820" v="10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Mattia Micheli" userId="9230a64d-4596-4adf-a715-5ed28f577a01" providerId="ADAL" clId="{8A2C33FE-EF07-4EA4-B66B-306E4EC6A5F4}"/>
    <pc:docChg chg="undo custSel addSld delSld modSld">
      <pc:chgData name="Mattia Micheli" userId="9230a64d-4596-4adf-a715-5ed28f577a01" providerId="ADAL" clId="{8A2C33FE-EF07-4EA4-B66B-306E4EC6A5F4}" dt="2022-12-11T17:40:04.526" v="715" actId="27636"/>
      <pc:docMkLst>
        <pc:docMk/>
      </pc:docMkLst>
      <pc:sldChg chg="modSp mod">
        <pc:chgData name="Mattia Micheli" userId="9230a64d-4596-4adf-a715-5ed28f577a01" providerId="ADAL" clId="{8A2C33FE-EF07-4EA4-B66B-306E4EC6A5F4}" dt="2022-12-11T17:40:04.526" v="715" actId="27636"/>
        <pc:sldMkLst>
          <pc:docMk/>
          <pc:sldMk cId="322803886" sldId="256"/>
        </pc:sldMkLst>
        <pc:spChg chg="mod">
          <ac:chgData name="Mattia Micheli" userId="9230a64d-4596-4adf-a715-5ed28f577a01" providerId="ADAL" clId="{8A2C33FE-EF07-4EA4-B66B-306E4EC6A5F4}" dt="2022-12-11T17:40:04.526" v="715" actId="27636"/>
          <ac:spMkLst>
            <pc:docMk/>
            <pc:sldMk cId="322803886" sldId="256"/>
            <ac:spMk id="3" creationId="{2F1093C1-E10B-213C-5A37-AE8056C1BB6E}"/>
          </ac:spMkLst>
        </pc:spChg>
        <pc:picChg chg="mod">
          <ac:chgData name="Mattia Micheli" userId="9230a64d-4596-4adf-a715-5ed28f577a01" providerId="ADAL" clId="{8A2C33FE-EF07-4EA4-B66B-306E4EC6A5F4}" dt="2022-12-11T16:15:36.159" v="59" actId="1076"/>
          <ac:picMkLst>
            <pc:docMk/>
            <pc:sldMk cId="322803886" sldId="256"/>
            <ac:picMk id="8" creationId="{12901770-D8C6-5CD5-F32A-A520A35A2431}"/>
          </ac:picMkLst>
        </pc:picChg>
      </pc:sldChg>
      <pc:sldChg chg="modSp mod">
        <pc:chgData name="Mattia Micheli" userId="9230a64d-4596-4adf-a715-5ed28f577a01" providerId="ADAL" clId="{8A2C33FE-EF07-4EA4-B66B-306E4EC6A5F4}" dt="2022-12-11T16:15:05.616" v="55" actId="20577"/>
        <pc:sldMkLst>
          <pc:docMk/>
          <pc:sldMk cId="1511362492" sldId="257"/>
        </pc:sldMkLst>
        <pc:spChg chg="mod">
          <ac:chgData name="Mattia Micheli" userId="9230a64d-4596-4adf-a715-5ed28f577a01" providerId="ADAL" clId="{8A2C33FE-EF07-4EA4-B66B-306E4EC6A5F4}" dt="2022-12-11T16:14:58.195" v="53" actId="20577"/>
          <ac:spMkLst>
            <pc:docMk/>
            <pc:sldMk cId="1511362492" sldId="257"/>
            <ac:spMk id="3" creationId="{03804A59-0C9F-36FA-5259-EC5D6FD4DFAB}"/>
          </ac:spMkLst>
        </pc:spChg>
        <pc:spChg chg="mod">
          <ac:chgData name="Mattia Micheli" userId="9230a64d-4596-4adf-a715-5ed28f577a01" providerId="ADAL" clId="{8A2C33FE-EF07-4EA4-B66B-306E4EC6A5F4}" dt="2022-12-11T16:13:16.502" v="45" actId="1076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Mattia Micheli" userId="9230a64d-4596-4adf-a715-5ed28f577a01" providerId="ADAL" clId="{8A2C33FE-EF07-4EA4-B66B-306E4EC6A5F4}" dt="2022-12-11T16:15:05.616" v="55" actId="20577"/>
          <ac:spMkLst>
            <pc:docMk/>
            <pc:sldMk cId="1511362492" sldId="257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15:01.056" v="54" actId="20577"/>
          <ac:spMkLst>
            <pc:docMk/>
            <pc:sldMk cId="1511362492" sldId="257"/>
            <ac:spMk id="9" creationId="{F2DBCC72-B772-C35D-DADC-CA5121A6CCA5}"/>
          </ac:spMkLst>
        </pc:spChg>
      </pc:sldChg>
      <pc:sldChg chg="modSp del mod">
        <pc:chgData name="Mattia Micheli" userId="9230a64d-4596-4adf-a715-5ed28f577a01" providerId="ADAL" clId="{8A2C33FE-EF07-4EA4-B66B-306E4EC6A5F4}" dt="2022-12-11T16:29:30.947" v="143" actId="2696"/>
        <pc:sldMkLst>
          <pc:docMk/>
          <pc:sldMk cId="2968549875" sldId="258"/>
        </pc:sldMkLst>
        <pc:spChg chg="mod">
          <ac:chgData name="Mattia Micheli" userId="9230a64d-4596-4adf-a715-5ed28f577a01" providerId="ADAL" clId="{8A2C33FE-EF07-4EA4-B66B-306E4EC6A5F4}" dt="2022-12-11T16:22:48.149" v="107" actId="1076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Mattia Micheli" userId="9230a64d-4596-4adf-a715-5ed28f577a01" providerId="ADAL" clId="{8A2C33FE-EF07-4EA4-B66B-306E4EC6A5F4}" dt="2022-12-11T16:26:54.031" v="119" actId="1076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Mattia Micheli" userId="9230a64d-4596-4adf-a715-5ed28f577a01" providerId="ADAL" clId="{8A2C33FE-EF07-4EA4-B66B-306E4EC6A5F4}" dt="2022-12-11T16:27:00.538" v="120" actId="1076"/>
          <ac:spMkLst>
            <pc:docMk/>
            <pc:sldMk cId="2968549875" sldId="258"/>
            <ac:spMk id="5" creationId="{642F5C51-21AC-AD8D-4881-9541874EA121}"/>
          </ac:spMkLst>
        </pc:spChg>
      </pc:sldChg>
      <pc:sldChg chg="modSp mod">
        <pc:chgData name="Mattia Micheli" userId="9230a64d-4596-4adf-a715-5ed28f577a01" providerId="ADAL" clId="{8A2C33FE-EF07-4EA4-B66B-306E4EC6A5F4}" dt="2022-12-11T16:51:10.842" v="330" actId="207"/>
        <pc:sldMkLst>
          <pc:docMk/>
          <pc:sldMk cId="69192253" sldId="259"/>
        </pc:sldMkLst>
        <pc:spChg chg="mod">
          <ac:chgData name="Mattia Micheli" userId="9230a64d-4596-4adf-a715-5ed28f577a01" providerId="ADAL" clId="{8A2C33FE-EF07-4EA4-B66B-306E4EC6A5F4}" dt="2022-12-11T16:51:10.842" v="330" actId="207"/>
          <ac:spMkLst>
            <pc:docMk/>
            <pc:sldMk cId="69192253" sldId="259"/>
            <ac:spMk id="30" creationId="{4A25DDD0-D0AB-7D31-9438-EB1C2B25F8B6}"/>
          </ac:spMkLst>
        </pc:spChg>
      </pc:sldChg>
      <pc:sldChg chg="modSp mod">
        <pc:chgData name="Mattia Micheli" userId="9230a64d-4596-4adf-a715-5ed28f577a01" providerId="ADAL" clId="{8A2C33FE-EF07-4EA4-B66B-306E4EC6A5F4}" dt="2022-12-11T16:17:00.676" v="60" actId="33524"/>
        <pc:sldMkLst>
          <pc:docMk/>
          <pc:sldMk cId="492383829" sldId="261"/>
        </pc:sldMkLst>
        <pc:spChg chg="mod">
          <ac:chgData name="Mattia Micheli" userId="9230a64d-4596-4adf-a715-5ed28f577a01" providerId="ADAL" clId="{8A2C33FE-EF07-4EA4-B66B-306E4EC6A5F4}" dt="2022-12-11T16:17:00.676" v="60" actId="33524"/>
          <ac:spMkLst>
            <pc:docMk/>
            <pc:sldMk cId="492383829" sldId="261"/>
            <ac:spMk id="3" creationId="{6C604DEC-C075-75DA-FBA1-4C91ADE731D0}"/>
          </ac:spMkLst>
        </pc:spChg>
      </pc:sldChg>
      <pc:sldChg chg="addSp delSp modSp mod">
        <pc:chgData name="Mattia Micheli" userId="9230a64d-4596-4adf-a715-5ed28f577a01" providerId="ADAL" clId="{8A2C33FE-EF07-4EA4-B66B-306E4EC6A5F4}" dt="2022-12-11T16:17:11.927" v="65" actId="27636"/>
        <pc:sldMkLst>
          <pc:docMk/>
          <pc:sldMk cId="1551981061" sldId="262"/>
        </pc:sldMkLst>
        <pc:graphicFrameChg chg="mod">
          <ac:chgData name="Mattia Micheli" userId="9230a64d-4596-4adf-a715-5ed28f577a01" providerId="ADAL" clId="{8A2C33FE-EF07-4EA4-B66B-306E4EC6A5F4}" dt="2022-12-11T16:17:11.927" v="65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  <pc:picChg chg="add del mod">
          <ac:chgData name="Mattia Micheli" userId="9230a64d-4596-4adf-a715-5ed28f577a01" providerId="ADAL" clId="{8A2C33FE-EF07-4EA4-B66B-306E4EC6A5F4}" dt="2022-12-11T16:11:01.009" v="40" actId="478"/>
          <ac:picMkLst>
            <pc:docMk/>
            <pc:sldMk cId="1551981061" sldId="262"/>
            <ac:picMk id="4" creationId="{E6EF50BA-B933-7BD0-FAA2-2E5A9AEC747D}"/>
          </ac:picMkLst>
        </pc:picChg>
      </pc:sldChg>
      <pc:sldChg chg="addSp delSp modSp new mod setBg setClrOvrMap">
        <pc:chgData name="Mattia Micheli" userId="9230a64d-4596-4adf-a715-5ed28f577a01" providerId="ADAL" clId="{8A2C33FE-EF07-4EA4-B66B-306E4EC6A5F4}" dt="2022-12-11T17:02:32.155" v="376" actId="1076"/>
        <pc:sldMkLst>
          <pc:docMk/>
          <pc:sldMk cId="875351004" sldId="263"/>
        </pc:sldMkLst>
        <pc:spChg chg="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2" creationId="{5142E9AB-36E3-9F77-F899-5091682A39ED}"/>
          </ac:spMkLst>
        </pc:spChg>
        <pc:spChg chg="add del 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3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2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7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18" creationId="{3F47E20B-1205-4238-A82B-90EF577F32D8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9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20" creationId="{D13567AC-EB9A-47A9-B6EC-B5BDB73B113C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21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3" creationId="{2AEFFFF2-9EB4-4B6C-B9F8-2BA3EF89A21C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4" creationId="{0D65299F-028F-4AFC-B46A-8DB33E20FE4A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5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8" creationId="{FB403EBD-907E-4D59-98D4-A72CD1063C62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9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3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4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5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6" creationId="{8637E8CD-21A4-1DA6-9572-88E20534FF95}"/>
          </ac:spMkLst>
        </pc:spChg>
        <pc:picChg chg="add mod">
          <ac:chgData name="Mattia Micheli" userId="9230a64d-4596-4adf-a715-5ed28f577a01" providerId="ADAL" clId="{8A2C33FE-EF07-4EA4-B66B-306E4EC6A5F4}" dt="2022-12-11T17:02:32.155" v="376" actId="1076"/>
          <ac:picMkLst>
            <pc:docMk/>
            <pc:sldMk cId="875351004" sldId="263"/>
            <ac:picMk id="7" creationId="{2666C810-350A-118B-9EAD-4E81FE37760C}"/>
          </ac:picMkLst>
        </pc:picChg>
        <pc:picChg chg="add del">
          <ac:chgData name="Mattia Micheli" userId="9230a64d-4596-4adf-a715-5ed28f577a01" providerId="ADAL" clId="{8A2C33FE-EF07-4EA4-B66B-306E4EC6A5F4}" dt="2022-12-11T16:44:54.656" v="291" actId="26606"/>
          <ac:picMkLst>
            <pc:docMk/>
            <pc:sldMk cId="875351004" sldId="263"/>
            <ac:picMk id="14" creationId="{A047F2CF-B62A-03C6-5D6C-A8F42903E4A6}"/>
          </ac:picMkLst>
        </pc:picChg>
        <pc:picChg chg="add del">
          <ac:chgData name="Mattia Micheli" userId="9230a64d-4596-4adf-a715-5ed28f577a01" providerId="ADAL" clId="{8A2C33FE-EF07-4EA4-B66B-306E4EC6A5F4}" dt="2022-12-11T16:45:03.586" v="299" actId="26606"/>
          <ac:picMkLst>
            <pc:docMk/>
            <pc:sldMk cId="875351004" sldId="263"/>
            <ac:picMk id="31" creationId="{2DAB2FEC-E637-42BA-2280-CE626EDA0305}"/>
          </ac:picMkLst>
        </pc:picChg>
        <pc:picChg chg="add del">
          <ac:chgData name="Mattia Micheli" userId="9230a64d-4596-4adf-a715-5ed28f577a01" providerId="ADAL" clId="{8A2C33FE-EF07-4EA4-B66B-306E4EC6A5F4}" dt="2022-12-11T16:45:12.806" v="303" actId="26606"/>
          <ac:picMkLst>
            <pc:docMk/>
            <pc:sldMk cId="875351004" sldId="263"/>
            <ac:picMk id="38" creationId="{A047F2CF-B62A-03C6-5D6C-A8F42903E4A6}"/>
          </ac:picMkLst>
        </pc:picChg>
      </pc:sldChg>
      <pc:sldChg chg="addSp delSp modSp mod">
        <pc:chgData name="Mattia Micheli" userId="9230a64d-4596-4adf-a715-5ed28f577a01" providerId="ADAL" clId="{8A2C33FE-EF07-4EA4-B66B-306E4EC6A5F4}" dt="2022-12-11T16:41:00.066" v="276" actId="1076"/>
        <pc:sldMkLst>
          <pc:docMk/>
          <pc:sldMk cId="3969350224" sldId="264"/>
        </pc:sldMkLst>
        <pc:spChg chg="mod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2" creationId="{FC42DD9E-9E22-B1DF-6393-0A29DB366016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2" creationId="{BAC87F6E-526A-49B5-995D-42DB656594C9}"/>
          </ac:spMkLst>
        </pc:spChg>
        <pc:graphicFrameChg chg="mod ord modGraphic">
          <ac:chgData name="Mattia Micheli" userId="9230a64d-4596-4adf-a715-5ed28f577a01" providerId="ADAL" clId="{8A2C33FE-EF07-4EA4-B66B-306E4EC6A5F4}" dt="2022-12-11T16:40:39.718" v="272" actId="26606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add del mod">
          <ac:chgData name="Mattia Micheli" userId="9230a64d-4596-4adf-a715-5ed28f577a01" providerId="ADAL" clId="{8A2C33FE-EF07-4EA4-B66B-306E4EC6A5F4}" dt="2022-12-11T16:40:55.038" v="275" actId="478"/>
          <ac:picMkLst>
            <pc:docMk/>
            <pc:sldMk cId="3969350224" sldId="264"/>
            <ac:picMk id="4" creationId="{EE5F228A-8462-C984-33A8-F00A7332A9DF}"/>
          </ac:picMkLst>
        </pc:picChg>
        <pc:picChg chg="mod">
          <ac:chgData name="Mattia Micheli" userId="9230a64d-4596-4adf-a715-5ed28f577a01" providerId="ADAL" clId="{8A2C33FE-EF07-4EA4-B66B-306E4EC6A5F4}" dt="2022-12-11T16:41:00.066" v="276" actId="1076"/>
          <ac:picMkLst>
            <pc:docMk/>
            <pc:sldMk cId="3969350224" sldId="264"/>
            <ac:picMk id="32" creationId="{6ABCDFB5-6FCB-8D2B-03C8-12401506A753}"/>
          </ac:picMkLst>
        </pc:picChg>
      </pc:sldChg>
      <pc:sldChg chg="addSp delSp modSp add mod">
        <pc:chgData name="Mattia Micheli" userId="9230a64d-4596-4adf-a715-5ed28f577a01" providerId="ADAL" clId="{8A2C33FE-EF07-4EA4-B66B-306E4EC6A5F4}" dt="2022-12-11T16:43:08.532" v="277" actId="478"/>
        <pc:sldMkLst>
          <pc:docMk/>
          <pc:sldMk cId="64558161" sldId="265"/>
        </pc:sldMkLst>
        <pc:spChg chg="mod">
          <ac:chgData name="Mattia Micheli" userId="9230a64d-4596-4adf-a715-5ed28f577a01" providerId="ADAL" clId="{8A2C33FE-EF07-4EA4-B66B-306E4EC6A5F4}" dt="2022-12-11T16:28:05.771" v="128"/>
          <ac:spMkLst>
            <pc:docMk/>
            <pc:sldMk cId="64558161" sldId="265"/>
            <ac:spMk id="2" creationId="{82FC2FD5-9BA6-5EFF-9882-258E1386273C}"/>
          </ac:spMkLst>
        </pc:spChg>
        <pc:spChg chg="mod">
          <ac:chgData name="Mattia Micheli" userId="9230a64d-4596-4adf-a715-5ed28f577a01" providerId="ADAL" clId="{8A2C33FE-EF07-4EA4-B66B-306E4EC6A5F4}" dt="2022-12-11T16:29:55.804" v="151" actId="255"/>
          <ac:spMkLst>
            <pc:docMk/>
            <pc:sldMk cId="64558161" sldId="265"/>
            <ac:spMk id="3" creationId="{03804A59-0C9F-36FA-5259-EC5D6FD4DFAB}"/>
          </ac:spMkLst>
        </pc:spChg>
        <pc:spChg chg="del">
          <ac:chgData name="Mattia Micheli" userId="9230a64d-4596-4adf-a715-5ed28f577a01" providerId="ADAL" clId="{8A2C33FE-EF07-4EA4-B66B-306E4EC6A5F4}" dt="2022-12-11T16:29:27.152" v="141" actId="478"/>
          <ac:spMkLst>
            <pc:docMk/>
            <pc:sldMk cId="64558161" sldId="265"/>
            <ac:spMk id="5" creationId="{7A5E8BC5-077D-F1D2-B9C0-CC3D4310A478}"/>
          </ac:spMkLst>
        </pc:spChg>
        <pc:spChg chg="add del">
          <ac:chgData name="Mattia Micheli" userId="9230a64d-4596-4adf-a715-5ed28f577a01" providerId="ADAL" clId="{8A2C33FE-EF07-4EA4-B66B-306E4EC6A5F4}" dt="2022-12-11T16:27:50.981" v="126" actId="22"/>
          <ac:spMkLst>
            <pc:docMk/>
            <pc:sldMk cId="64558161" sldId="265"/>
            <ac:spMk id="6" creationId="{684C5B64-0B60-6382-444E-E9137D24B0A1}"/>
          </ac:spMkLst>
        </pc:spChg>
        <pc:spChg chg="mod">
          <ac:chgData name="Mattia Micheli" userId="9230a64d-4596-4adf-a715-5ed28f577a01" providerId="ADAL" clId="{8A2C33FE-EF07-4EA4-B66B-306E4EC6A5F4}" dt="2022-12-11T16:30:04.239" v="153" actId="1076"/>
          <ac:spMkLst>
            <pc:docMk/>
            <pc:sldMk cId="64558161" sldId="265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29:46.478" v="148" actId="255"/>
          <ac:spMkLst>
            <pc:docMk/>
            <pc:sldMk cId="64558161" sldId="265"/>
            <ac:spMk id="9" creationId="{F2DBCC72-B772-C35D-DADC-CA5121A6CCA5}"/>
          </ac:spMkLst>
        </pc:spChg>
        <pc:spChg chg="add del mod">
          <ac:chgData name="Mattia Micheli" userId="9230a64d-4596-4adf-a715-5ed28f577a01" providerId="ADAL" clId="{8A2C33FE-EF07-4EA4-B66B-306E4EC6A5F4}" dt="2022-12-11T16:43:08.532" v="277" actId="478"/>
          <ac:spMkLst>
            <pc:docMk/>
            <pc:sldMk cId="64558161" sldId="265"/>
            <ac:spMk id="11" creationId="{6285867F-F36C-E6F1-E7C7-74500873BBD5}"/>
          </ac:spMkLst>
        </pc:spChg>
      </pc:sldChg>
      <pc:sldChg chg="addSp delSp modSp new mod setBg setClrOvrMap">
        <pc:chgData name="Mattia Micheli" userId="9230a64d-4596-4adf-a715-5ed28f577a01" providerId="ADAL" clId="{8A2C33FE-EF07-4EA4-B66B-306E4EC6A5F4}" dt="2022-12-11T16:58:16.867" v="373" actId="26606"/>
        <pc:sldMkLst>
          <pc:docMk/>
          <pc:sldMk cId="2977097501" sldId="267"/>
        </pc:sldMkLst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" creationId="{9660F006-D896-A6C7-AD4C-A7BA1BEACBFD}"/>
          </ac:spMkLst>
        </pc:spChg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" creationId="{5DD61D86-47AC-105A-C6BD-50617317907D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9" creationId="{6515FC82-3453-4CBE-8895-4CCFF339529E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11" creationId="{C5FD847B-65C0-4027-8DFC-70CB424514F8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3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4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19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0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1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2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3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56:42.212" v="361" actId="26606"/>
          <ac:spMkLst>
            <pc:docMk/>
            <pc:sldMk cId="2977097501" sldId="267"/>
            <ac:spMk id="25" creationId="{68D8C857-9447-4941-8520-9A44A926F4FF}"/>
          </ac:spMkLst>
        </pc:spChg>
        <pc:spChg chg="add del">
          <ac:chgData name="Mattia Micheli" userId="9230a64d-4596-4adf-a715-5ed28f577a01" providerId="ADAL" clId="{8A2C33FE-EF07-4EA4-B66B-306E4EC6A5F4}" dt="2022-12-11T16:58:02.366" v="368" actId="26606"/>
          <ac:spMkLst>
            <pc:docMk/>
            <pc:sldMk cId="2977097501" sldId="267"/>
            <ac:spMk id="26" creationId="{D2D2ED89-5AE9-4E9E-B74C-07803A862DB0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7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9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1" creationId="{68D8C857-9447-4941-8520-9A44A926F4FF}"/>
          </ac:spMkLst>
        </pc:spChg>
        <pc:picChg chg="add del mod">
          <ac:chgData name="Mattia Micheli" userId="9230a64d-4596-4adf-a715-5ed28f577a01" providerId="ADAL" clId="{8A2C33FE-EF07-4EA4-B66B-306E4EC6A5F4}" dt="2022-12-11T16:56:32.620" v="357" actId="478"/>
          <ac:picMkLst>
            <pc:docMk/>
            <pc:sldMk cId="2977097501" sldId="267"/>
            <ac:picMk id="4" creationId="{45808641-6FF7-7718-6005-9B11F960A16D}"/>
          </ac:picMkLst>
        </pc:picChg>
        <pc:picChg chg="add del">
          <ac:chgData name="Mattia Micheli" userId="9230a64d-4596-4adf-a715-5ed28f577a01" providerId="ADAL" clId="{8A2C33FE-EF07-4EA4-B66B-306E4EC6A5F4}" dt="2022-12-11T16:56:41.044" v="359" actId="26606"/>
          <ac:picMkLst>
            <pc:docMk/>
            <pc:sldMk cId="2977097501" sldId="267"/>
            <ac:picMk id="16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6:42.212" v="361" actId="26606"/>
          <ac:picMkLst>
            <pc:docMk/>
            <pc:sldMk cId="2977097501" sldId="267"/>
            <ac:picMk id="24" creationId="{448C2F4C-20FB-4DC8-DEA0-F90AB2D38AF3}"/>
          </ac:picMkLst>
        </pc:picChg>
        <pc:picChg chg="add del">
          <ac:chgData name="Mattia Micheli" userId="9230a64d-4596-4adf-a715-5ed28f577a01" providerId="ADAL" clId="{8A2C33FE-EF07-4EA4-B66B-306E4EC6A5F4}" dt="2022-12-11T16:56:42.679" v="363" actId="26606"/>
          <ac:picMkLst>
            <pc:docMk/>
            <pc:sldMk cId="2977097501" sldId="267"/>
            <ac:picMk id="28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8:16.867" v="373" actId="26606"/>
          <ac:picMkLst>
            <pc:docMk/>
            <pc:sldMk cId="2977097501" sldId="267"/>
            <ac:picMk id="30" creationId="{39B14C19-ABD2-0138-C222-82C56346AEAE}"/>
          </ac:picMkLst>
        </pc:picChg>
      </pc:sldChg>
      <pc:sldChg chg="addSp delSp modSp add del mod">
        <pc:chgData name="Mattia Micheli" userId="9230a64d-4596-4adf-a715-5ed28f577a01" providerId="ADAL" clId="{8A2C33FE-EF07-4EA4-B66B-306E4EC6A5F4}" dt="2022-12-11T17:03:14.726" v="388" actId="2696"/>
        <pc:sldMkLst>
          <pc:docMk/>
          <pc:sldMk cId="945365303" sldId="268"/>
        </pc:sldMkLst>
        <pc:spChg chg="add del mod">
          <ac:chgData name="Mattia Micheli" userId="9230a64d-4596-4adf-a715-5ed28f577a01" providerId="ADAL" clId="{8A2C33FE-EF07-4EA4-B66B-306E4EC6A5F4}" dt="2022-12-11T17:03:01.524" v="385" actId="478"/>
          <ac:spMkLst>
            <pc:docMk/>
            <pc:sldMk cId="945365303" sldId="268"/>
            <ac:spMk id="5" creationId="{2AC80F99-AE86-0DB1-6928-65A6D1FE6D8C}"/>
          </ac:spMkLst>
        </pc:spChg>
        <pc:graphicFrameChg chg="del modGraphic">
          <ac:chgData name="Mattia Micheli" userId="9230a64d-4596-4adf-a715-5ed28f577a01" providerId="ADAL" clId="{8A2C33FE-EF07-4EA4-B66B-306E4EC6A5F4}" dt="2022-12-11T17:02:56.171" v="383" actId="478"/>
          <ac:graphicFrameMkLst>
            <pc:docMk/>
            <pc:sldMk cId="945365303" sldId="268"/>
            <ac:graphicFrameMk id="4" creationId="{6A292107-220E-AB07-E2C3-1AFE7353A6B2}"/>
          </ac:graphicFrameMkLst>
        </pc:graphicFrameChg>
      </pc:sldChg>
      <pc:sldChg chg="addSp delSp modSp new mod setBg">
        <pc:chgData name="Mattia Micheli" userId="9230a64d-4596-4adf-a715-5ed28f577a01" providerId="ADAL" clId="{8A2C33FE-EF07-4EA4-B66B-306E4EC6A5F4}" dt="2022-12-11T17:39:53.252" v="714" actId="207"/>
        <pc:sldMkLst>
          <pc:docMk/>
          <pc:sldMk cId="2734521141" sldId="269"/>
        </pc:sldMkLst>
        <pc:spChg chg="add del mod">
          <ac:chgData name="Mattia Micheli" userId="9230a64d-4596-4adf-a715-5ed28f577a01" providerId="ADAL" clId="{8A2C33FE-EF07-4EA4-B66B-306E4EC6A5F4}" dt="2022-12-11T17:15:50.243" v="496" actId="478"/>
          <ac:spMkLst>
            <pc:docMk/>
            <pc:sldMk cId="2734521141" sldId="269"/>
            <ac:spMk id="2" creationId="{E7D4EA6D-FA36-3D41-0EED-3C867C80317B}"/>
          </ac:spMkLst>
        </pc:spChg>
        <pc:spChg chg="add mod">
          <ac:chgData name="Mattia Micheli" userId="9230a64d-4596-4adf-a715-5ed28f577a01" providerId="ADAL" clId="{8A2C33FE-EF07-4EA4-B66B-306E4EC6A5F4}" dt="2022-12-11T17:22:52.828" v="589" actId="255"/>
          <ac:spMkLst>
            <pc:docMk/>
            <pc:sldMk cId="2734521141" sldId="269"/>
            <ac:spMk id="6" creationId="{2D5C57C9-BF3D-435F-7F02-DFA8ECF418C1}"/>
          </ac:spMkLst>
        </pc:spChg>
        <pc:spChg chg="add mod">
          <ac:chgData name="Mattia Micheli" userId="9230a64d-4596-4adf-a715-5ed28f577a01" providerId="ADAL" clId="{8A2C33FE-EF07-4EA4-B66B-306E4EC6A5F4}" dt="2022-12-11T17:39:36.851" v="711" actId="207"/>
          <ac:spMkLst>
            <pc:docMk/>
            <pc:sldMk cId="2734521141" sldId="269"/>
            <ac:spMk id="7" creationId="{83B01CC1-B517-EBDF-6216-C284867DE4F7}"/>
          </ac:spMkLst>
        </pc:spChg>
        <pc:spChg chg="add mod">
          <ac:chgData name="Mattia Micheli" userId="9230a64d-4596-4adf-a715-5ed28f577a01" providerId="ADAL" clId="{8A2C33FE-EF07-4EA4-B66B-306E4EC6A5F4}" dt="2022-12-11T17:39:43.301" v="713" actId="207"/>
          <ac:spMkLst>
            <pc:docMk/>
            <pc:sldMk cId="2734521141" sldId="269"/>
            <ac:spMk id="8" creationId="{385C79EF-D4E4-35B5-3DD5-A138531D38C2}"/>
          </ac:spMkLst>
        </pc:spChg>
        <pc:spChg chg="add mod">
          <ac:chgData name="Mattia Micheli" userId="9230a64d-4596-4adf-a715-5ed28f577a01" providerId="ADAL" clId="{8A2C33FE-EF07-4EA4-B66B-306E4EC6A5F4}" dt="2022-12-11T17:39:53.252" v="714" actId="207"/>
          <ac:spMkLst>
            <pc:docMk/>
            <pc:sldMk cId="2734521141" sldId="269"/>
            <ac:spMk id="9" creationId="{08159D01-1D07-2C9F-3195-E1335379BF54}"/>
          </ac:spMkLst>
        </pc:spChg>
        <pc:spChg chg="add mod">
          <ac:chgData name="Mattia Micheli" userId="9230a64d-4596-4adf-a715-5ed28f577a01" providerId="ADAL" clId="{8A2C33FE-EF07-4EA4-B66B-306E4EC6A5F4}" dt="2022-12-11T17:39:01.251" v="708" actId="14100"/>
          <ac:spMkLst>
            <pc:docMk/>
            <pc:sldMk cId="2734521141" sldId="269"/>
            <ac:spMk id="10" creationId="{AAA0811D-71CA-2635-7297-1A1FDD8E35ED}"/>
          </ac:spMkLst>
        </pc:spChg>
        <pc:spChg chg="add mod">
          <ac:chgData name="Mattia Micheli" userId="9230a64d-4596-4adf-a715-5ed28f577a01" providerId="ADAL" clId="{8A2C33FE-EF07-4EA4-B66B-306E4EC6A5F4}" dt="2022-12-11T17:38:50.209" v="705" actId="1076"/>
          <ac:spMkLst>
            <pc:docMk/>
            <pc:sldMk cId="2734521141" sldId="269"/>
            <ac:spMk id="11" creationId="{39B5660E-4411-9292-D8CA-94BA65E11450}"/>
          </ac:spMkLst>
        </pc:spChg>
        <pc:spChg chg="add mod">
          <ac:chgData name="Mattia Micheli" userId="9230a64d-4596-4adf-a715-5ed28f577a01" providerId="ADAL" clId="{8A2C33FE-EF07-4EA4-B66B-306E4EC6A5F4}" dt="2022-12-11T17:37:04.935" v="696" actId="207"/>
          <ac:spMkLst>
            <pc:docMk/>
            <pc:sldMk cId="2734521141" sldId="269"/>
            <ac:spMk id="12" creationId="{71358CFD-5BB9-FCC2-34A8-4FCBFF65BE61}"/>
          </ac:spMkLst>
        </pc:spChg>
        <pc:graphicFrameChg chg="add del mod modGraphic">
          <ac:chgData name="Mattia Micheli" userId="9230a64d-4596-4adf-a715-5ed28f577a01" providerId="ADAL" clId="{8A2C33FE-EF07-4EA4-B66B-306E4EC6A5F4}" dt="2022-12-11T17:08:35.982" v="405" actId="478"/>
          <ac:graphicFrameMkLst>
            <pc:docMk/>
            <pc:sldMk cId="2734521141" sldId="269"/>
            <ac:graphicFrameMk id="3" creationId="{9AE74874-8913-D6B1-4000-CBFA84760FD3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12:46.233" v="448" actId="478"/>
          <ac:graphicFrameMkLst>
            <pc:docMk/>
            <pc:sldMk cId="2734521141" sldId="269"/>
            <ac:graphicFrameMk id="4" creationId="{E417431D-5845-0D5F-F6D9-21CB544C5CD9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31:00.109" v="655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Pietro Folletti" userId="S::pietro.folletti@itstechtalentfactory.it::4ed5e51f-7aab-4d9d-a35f-e72cf6465e89" providerId="AD" clId="Web-{B8AB41F5-45DE-4F56-A23E-2834F0174279}"/>
    <pc:docChg chg="modSld">
      <pc:chgData name="Pietro Folletti" userId="S::pietro.folletti@itstechtalentfactory.it::4ed5e51f-7aab-4d9d-a35f-e72cf6465e89" providerId="AD" clId="Web-{B8AB41F5-45DE-4F56-A23E-2834F0174279}" dt="2022-12-11T17:13:01.581" v="260"/>
      <pc:docMkLst>
        <pc:docMk/>
      </pc:docMkLst>
      <pc:sldChg chg="modTransition">
        <pc:chgData name="Pietro Folletti" userId="S::pietro.folletti@itstechtalentfactory.it::4ed5e51f-7aab-4d9d-a35f-e72cf6465e89" providerId="AD" clId="Web-{B8AB41F5-45DE-4F56-A23E-2834F0174279}" dt="2022-12-11T17:12:31.143" v="249"/>
        <pc:sldMkLst>
          <pc:docMk/>
          <pc:sldMk cId="322803886" sldId="256"/>
        </pc:sldMkLst>
      </pc:sldChg>
      <pc:sldChg chg="modSp modTransition">
        <pc:chgData name="Pietro Folletti" userId="S::pietro.folletti@itstechtalentfactory.it::4ed5e51f-7aab-4d9d-a35f-e72cf6465e89" providerId="AD" clId="Web-{B8AB41F5-45DE-4F56-A23E-2834F0174279}" dt="2022-12-11T17:12:38.784" v="250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B8AB41F5-45DE-4F56-A23E-2834F0174279}" dt="2022-12-11T17:12:11.283" v="248" actId="20577"/>
          <ac:spMkLst>
            <pc:docMk/>
            <pc:sldMk cId="1511362492" sldId="257"/>
            <ac:spMk id="5" creationId="{7A5E8BC5-077D-F1D2-B9C0-CC3D4310A478}"/>
          </ac:spMkLst>
        </pc:sp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8.940" v="252"/>
        <pc:sldMkLst>
          <pc:docMk/>
          <pc:sldMk cId="69192253" sldId="259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0.971" v="253"/>
        <pc:sldMkLst>
          <pc:docMk/>
          <pc:sldMk cId="3432181478" sldId="260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3.393" v="254"/>
        <pc:sldMkLst>
          <pc:docMk/>
          <pc:sldMk cId="492383829" sldId="261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4.972" v="255"/>
        <pc:sldMkLst>
          <pc:docMk/>
          <pc:sldMk cId="1551981061" sldId="262"/>
        </pc:sldMkLst>
      </pc:sldChg>
      <pc:sldChg chg="addSp delSp modSp modTransition">
        <pc:chgData name="Pietro Folletti" userId="S::pietro.folletti@itstechtalentfactory.it::4ed5e51f-7aab-4d9d-a35f-e72cf6465e89" providerId="AD" clId="Web-{B8AB41F5-45DE-4F56-A23E-2834F0174279}" dt="2022-12-11T17:12:57.769" v="257"/>
        <pc:sldMkLst>
          <pc:docMk/>
          <pc:sldMk cId="875351004" sldId="263"/>
        </pc:sldMkLst>
        <pc:graphicFrameChg chg="add del modGraphic">
          <ac:chgData name="Pietro Folletti" userId="S::pietro.folletti@itstechtalentfactory.it::4ed5e51f-7aab-4d9d-a35f-e72cf6465e89" providerId="AD" clId="Web-{B8AB41F5-45DE-4F56-A23E-2834F0174279}" dt="2022-12-11T17:09:25.965" v="244" actId="20577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6.409" v="256"/>
        <pc:sldMkLst>
          <pc:docMk/>
          <pc:sldMk cId="3969350224" sldId="264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1.909" v="251"/>
        <pc:sldMkLst>
          <pc:docMk/>
          <pc:sldMk cId="64558161" sldId="265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8.894" v="258"/>
        <pc:sldMkLst>
          <pc:docMk/>
          <pc:sldMk cId="2227496460" sldId="266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1.581" v="260"/>
        <pc:sldMkLst>
          <pc:docMk/>
          <pc:sldMk cId="2977097501" sldId="267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0.066" v="259"/>
        <pc:sldMkLst>
          <pc:docMk/>
          <pc:sldMk cId="2734521141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E69D4-9E2A-4B9A-B35D-F4420ACB47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0CE86-0F4C-424A-8E5D-7B0F7984E764}">
      <dgm:prSet/>
      <dgm:spPr>
        <a:solidFill>
          <a:srgbClr val="F24162"/>
        </a:solidFill>
      </dgm:spPr>
      <dgm:t>
        <a:bodyPr/>
        <a:lstStyle/>
        <a:p>
          <a:r>
            <a:rPr lang="en-US"/>
            <a:t>Fields</a:t>
          </a:r>
        </a:p>
      </dgm:t>
    </dgm:pt>
    <dgm:pt modelId="{EED1CDB8-63DC-4041-BB43-72091E4ABB13}" type="parTrans" cxnId="{59D8379D-D846-45F4-B788-CA003BFE1E5C}">
      <dgm:prSet/>
      <dgm:spPr/>
      <dgm:t>
        <a:bodyPr/>
        <a:lstStyle/>
        <a:p>
          <a:endParaRPr lang="en-US"/>
        </a:p>
      </dgm:t>
    </dgm:pt>
    <dgm:pt modelId="{73138621-ED77-4137-A994-7EAC405E9576}" type="sibTrans" cxnId="{59D8379D-D846-45F4-B788-CA003BFE1E5C}">
      <dgm:prSet/>
      <dgm:spPr/>
      <dgm:t>
        <a:bodyPr/>
        <a:lstStyle/>
        <a:p>
          <a:endParaRPr lang="en-US"/>
        </a:p>
      </dgm:t>
    </dgm:pt>
    <dgm:pt modelId="{08F8A444-6EF9-426A-93C2-2A1FE5250F83}">
      <dgm:prSet/>
      <dgm:spPr>
        <a:solidFill>
          <a:srgbClr val="F24162"/>
        </a:solidFill>
      </dgm:spPr>
      <dgm:t>
        <a:bodyPr/>
        <a:lstStyle/>
        <a:p>
          <a:r>
            <a:rPr lang="en-US"/>
            <a:t>Ingestion</a:t>
          </a:r>
        </a:p>
      </dgm:t>
    </dgm:pt>
    <dgm:pt modelId="{B0E99E66-DA68-4CC9-9366-76D3712E7B17}" type="parTrans" cxnId="{03731513-A3D9-4897-B0BA-7DDB49B1CBC6}">
      <dgm:prSet/>
      <dgm:spPr/>
      <dgm:t>
        <a:bodyPr/>
        <a:lstStyle/>
        <a:p>
          <a:endParaRPr lang="en-US"/>
        </a:p>
      </dgm:t>
    </dgm:pt>
    <dgm:pt modelId="{A710C84C-55E2-451A-B34D-E29A539E7201}" type="sibTrans" cxnId="{03731513-A3D9-4897-B0BA-7DDB49B1CBC6}">
      <dgm:prSet/>
      <dgm:spPr/>
      <dgm:t>
        <a:bodyPr/>
        <a:lstStyle/>
        <a:p>
          <a:endParaRPr lang="en-US"/>
        </a:p>
      </dgm:t>
    </dgm:pt>
    <dgm:pt modelId="{271C5816-33A4-4EE7-8ADB-2E9549290223}">
      <dgm:prSet/>
      <dgm:spPr>
        <a:solidFill>
          <a:srgbClr val="F24162"/>
        </a:solidFill>
      </dgm:spPr>
      <dgm:t>
        <a:bodyPr/>
        <a:lstStyle/>
        <a:p>
          <a:r>
            <a:rPr lang="en-US"/>
            <a:t>Storage/Transormation</a:t>
          </a:r>
        </a:p>
      </dgm:t>
    </dgm:pt>
    <dgm:pt modelId="{5A2A4784-72EF-4D96-80ED-F65DED8DF034}" type="parTrans" cxnId="{2A2B09C2-CAEA-483F-B40C-AA3423B97F9E}">
      <dgm:prSet/>
      <dgm:spPr/>
      <dgm:t>
        <a:bodyPr/>
        <a:lstStyle/>
        <a:p>
          <a:endParaRPr lang="en-US"/>
        </a:p>
      </dgm:t>
    </dgm:pt>
    <dgm:pt modelId="{E0D3599A-8795-43D0-8A87-9BCC0F4D40DC}" type="sibTrans" cxnId="{2A2B09C2-CAEA-483F-B40C-AA3423B97F9E}">
      <dgm:prSet/>
      <dgm:spPr/>
      <dgm:t>
        <a:bodyPr/>
        <a:lstStyle/>
        <a:p>
          <a:endParaRPr lang="en-US"/>
        </a:p>
      </dgm:t>
    </dgm:pt>
    <dgm:pt modelId="{54DB2DF0-3F5F-4CF5-9288-38CDCD7AA5D7}">
      <dgm:prSet/>
      <dgm:spPr>
        <a:solidFill>
          <a:srgbClr val="F24162"/>
        </a:solidFill>
      </dgm:spPr>
      <dgm:t>
        <a:bodyPr/>
        <a:lstStyle/>
        <a:p>
          <a:r>
            <a:rPr lang="en-US"/>
            <a:t>Data Mining</a:t>
          </a:r>
        </a:p>
      </dgm:t>
    </dgm:pt>
    <dgm:pt modelId="{16894440-0C72-40A0-8B04-B8A6F5609E2B}" type="parTrans" cxnId="{46998982-DD4C-4833-81FA-A79816B72B00}">
      <dgm:prSet/>
      <dgm:spPr/>
      <dgm:t>
        <a:bodyPr/>
        <a:lstStyle/>
        <a:p>
          <a:endParaRPr lang="en-US"/>
        </a:p>
      </dgm:t>
    </dgm:pt>
    <dgm:pt modelId="{5D7B0A96-9995-4E85-BD3B-FE08C0C53EFF}" type="sibTrans" cxnId="{46998982-DD4C-4833-81FA-A79816B72B00}">
      <dgm:prSet/>
      <dgm:spPr/>
      <dgm:t>
        <a:bodyPr/>
        <a:lstStyle/>
        <a:p>
          <a:endParaRPr lang="en-US"/>
        </a:p>
      </dgm:t>
    </dgm:pt>
    <dgm:pt modelId="{B40A02EB-53B4-4B96-8534-24CC62266697}">
      <dgm:prSet/>
      <dgm:spPr>
        <a:solidFill>
          <a:srgbClr val="F24162"/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FFD71AD5-9899-4C27-9558-C2A0ACA4EDB2}" type="parTrans" cxnId="{4009D2EF-32B9-4774-896B-B14D85FA0CFC}">
      <dgm:prSet/>
      <dgm:spPr/>
      <dgm:t>
        <a:bodyPr/>
        <a:lstStyle/>
        <a:p>
          <a:endParaRPr lang="en-US"/>
        </a:p>
      </dgm:t>
    </dgm:pt>
    <dgm:pt modelId="{65007C65-8041-42BC-9B1F-2A323F504E10}" type="sibTrans" cxnId="{4009D2EF-32B9-4774-896B-B14D85FA0CFC}">
      <dgm:prSet/>
      <dgm:spPr/>
      <dgm:t>
        <a:bodyPr/>
        <a:lstStyle/>
        <a:p>
          <a:endParaRPr lang="en-US"/>
        </a:p>
      </dgm:t>
    </dgm:pt>
    <dgm:pt modelId="{28F1E34E-38DC-4748-9EDC-5EA9B6E799F2}" type="pres">
      <dgm:prSet presAssocID="{D78E69D4-9E2A-4B9A-B35D-F4420ACB4777}" presName="linear" presStyleCnt="0">
        <dgm:presLayoutVars>
          <dgm:animLvl val="lvl"/>
          <dgm:resizeHandles val="exact"/>
        </dgm:presLayoutVars>
      </dgm:prSet>
      <dgm:spPr/>
    </dgm:pt>
    <dgm:pt modelId="{E7D35B51-0848-4713-8E9C-6FCDC953A7CD}" type="pres">
      <dgm:prSet presAssocID="{5B80CE86-0F4C-424A-8E5D-7B0F7984E7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F99256-4E9C-4965-BDF6-21B21E43D9C9}" type="pres">
      <dgm:prSet presAssocID="{73138621-ED77-4137-A994-7EAC405E9576}" presName="spacer" presStyleCnt="0"/>
      <dgm:spPr/>
    </dgm:pt>
    <dgm:pt modelId="{90C72178-4CB4-4D8B-8723-BA9F11EE7581}" type="pres">
      <dgm:prSet presAssocID="{08F8A444-6EF9-426A-93C2-2A1FE5250F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4CF99D-0D80-4B7F-88B0-20478FA9D990}" type="pres">
      <dgm:prSet presAssocID="{A710C84C-55E2-451A-B34D-E29A539E7201}" presName="spacer" presStyleCnt="0"/>
      <dgm:spPr/>
    </dgm:pt>
    <dgm:pt modelId="{3B177164-B3DD-411D-8975-8EBE32836D26}" type="pres">
      <dgm:prSet presAssocID="{271C5816-33A4-4EE7-8ADB-2E95492902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A55E3C-3715-4D3F-9302-C47017B37B7E}" type="pres">
      <dgm:prSet presAssocID="{E0D3599A-8795-43D0-8A87-9BCC0F4D40DC}" presName="spacer" presStyleCnt="0"/>
      <dgm:spPr/>
    </dgm:pt>
    <dgm:pt modelId="{79B84DC9-A73D-4D24-A955-6FFDA8063777}" type="pres">
      <dgm:prSet presAssocID="{54DB2DF0-3F5F-4CF5-9288-38CDCD7AA5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A21F0C-9609-42B2-99F1-4CF00D0E852B}" type="pres">
      <dgm:prSet presAssocID="{5D7B0A96-9995-4E85-BD3B-FE08C0C53EFF}" presName="spacer" presStyleCnt="0"/>
      <dgm:spPr/>
    </dgm:pt>
    <dgm:pt modelId="{1555F9FE-1685-4CEC-99C3-871211475BB5}" type="pres">
      <dgm:prSet presAssocID="{B40A02EB-53B4-4B96-8534-24CC622666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731513-A3D9-4897-B0BA-7DDB49B1CBC6}" srcId="{D78E69D4-9E2A-4B9A-B35D-F4420ACB4777}" destId="{08F8A444-6EF9-426A-93C2-2A1FE5250F83}" srcOrd="1" destOrd="0" parTransId="{B0E99E66-DA68-4CC9-9366-76D3712E7B17}" sibTransId="{A710C84C-55E2-451A-B34D-E29A539E7201}"/>
    <dgm:cxn modelId="{44284133-5F2C-4779-95B2-93B8C15E1DD5}" type="presOf" srcId="{08F8A444-6EF9-426A-93C2-2A1FE5250F83}" destId="{90C72178-4CB4-4D8B-8723-BA9F11EE7581}" srcOrd="0" destOrd="0" presId="urn:microsoft.com/office/officeart/2005/8/layout/vList2"/>
    <dgm:cxn modelId="{880C4369-E0D6-4900-9C52-F221D8389E32}" type="presOf" srcId="{5B80CE86-0F4C-424A-8E5D-7B0F7984E764}" destId="{E7D35B51-0848-4713-8E9C-6FCDC953A7CD}" srcOrd="0" destOrd="0" presId="urn:microsoft.com/office/officeart/2005/8/layout/vList2"/>
    <dgm:cxn modelId="{46998982-DD4C-4833-81FA-A79816B72B00}" srcId="{D78E69D4-9E2A-4B9A-B35D-F4420ACB4777}" destId="{54DB2DF0-3F5F-4CF5-9288-38CDCD7AA5D7}" srcOrd="3" destOrd="0" parTransId="{16894440-0C72-40A0-8B04-B8A6F5609E2B}" sibTransId="{5D7B0A96-9995-4E85-BD3B-FE08C0C53EFF}"/>
    <dgm:cxn modelId="{59D8379D-D846-45F4-B788-CA003BFE1E5C}" srcId="{D78E69D4-9E2A-4B9A-B35D-F4420ACB4777}" destId="{5B80CE86-0F4C-424A-8E5D-7B0F7984E764}" srcOrd="0" destOrd="0" parTransId="{EED1CDB8-63DC-4041-BB43-72091E4ABB13}" sibTransId="{73138621-ED77-4137-A994-7EAC405E9576}"/>
    <dgm:cxn modelId="{1F53F1A0-12FC-4716-A3FE-4BCA6F2989DF}" type="presOf" srcId="{D78E69D4-9E2A-4B9A-B35D-F4420ACB4777}" destId="{28F1E34E-38DC-4748-9EDC-5EA9B6E799F2}" srcOrd="0" destOrd="0" presId="urn:microsoft.com/office/officeart/2005/8/layout/vList2"/>
    <dgm:cxn modelId="{2A7C91AC-21C3-4F4C-B80A-A627616A9E8F}" type="presOf" srcId="{271C5816-33A4-4EE7-8ADB-2E9549290223}" destId="{3B177164-B3DD-411D-8975-8EBE32836D26}" srcOrd="0" destOrd="0" presId="urn:microsoft.com/office/officeart/2005/8/layout/vList2"/>
    <dgm:cxn modelId="{2A2B09C2-CAEA-483F-B40C-AA3423B97F9E}" srcId="{D78E69D4-9E2A-4B9A-B35D-F4420ACB4777}" destId="{271C5816-33A4-4EE7-8ADB-2E9549290223}" srcOrd="2" destOrd="0" parTransId="{5A2A4784-72EF-4D96-80ED-F65DED8DF034}" sibTransId="{E0D3599A-8795-43D0-8A87-9BCC0F4D40DC}"/>
    <dgm:cxn modelId="{27CE18CC-4D61-4BAD-BBD2-A73EAC98374B}" type="presOf" srcId="{54DB2DF0-3F5F-4CF5-9288-38CDCD7AA5D7}" destId="{79B84DC9-A73D-4D24-A955-6FFDA8063777}" srcOrd="0" destOrd="0" presId="urn:microsoft.com/office/officeart/2005/8/layout/vList2"/>
    <dgm:cxn modelId="{56D167ED-83A3-40F6-A2FC-5FE1E163829C}" type="presOf" srcId="{B40A02EB-53B4-4B96-8534-24CC62266697}" destId="{1555F9FE-1685-4CEC-99C3-871211475BB5}" srcOrd="0" destOrd="0" presId="urn:microsoft.com/office/officeart/2005/8/layout/vList2"/>
    <dgm:cxn modelId="{4009D2EF-32B9-4774-896B-B14D85FA0CFC}" srcId="{D78E69D4-9E2A-4B9A-B35D-F4420ACB4777}" destId="{B40A02EB-53B4-4B96-8534-24CC62266697}" srcOrd="4" destOrd="0" parTransId="{FFD71AD5-9899-4C27-9558-C2A0ACA4EDB2}" sibTransId="{65007C65-8041-42BC-9B1F-2A323F504E10}"/>
    <dgm:cxn modelId="{E7D4305C-8942-454B-8F50-BC69E429DE2E}" type="presParOf" srcId="{28F1E34E-38DC-4748-9EDC-5EA9B6E799F2}" destId="{E7D35B51-0848-4713-8E9C-6FCDC953A7CD}" srcOrd="0" destOrd="0" presId="urn:microsoft.com/office/officeart/2005/8/layout/vList2"/>
    <dgm:cxn modelId="{13296D30-2987-4D0A-9753-3ADF7535B670}" type="presParOf" srcId="{28F1E34E-38DC-4748-9EDC-5EA9B6E799F2}" destId="{5CF99256-4E9C-4965-BDF6-21B21E43D9C9}" srcOrd="1" destOrd="0" presId="urn:microsoft.com/office/officeart/2005/8/layout/vList2"/>
    <dgm:cxn modelId="{48097128-5B1D-44F3-AC5F-2A86226C4A33}" type="presParOf" srcId="{28F1E34E-38DC-4748-9EDC-5EA9B6E799F2}" destId="{90C72178-4CB4-4D8B-8723-BA9F11EE7581}" srcOrd="2" destOrd="0" presId="urn:microsoft.com/office/officeart/2005/8/layout/vList2"/>
    <dgm:cxn modelId="{0EA7F97A-39AC-4D20-B945-E63D29A71E03}" type="presParOf" srcId="{28F1E34E-38DC-4748-9EDC-5EA9B6E799F2}" destId="{414CF99D-0D80-4B7F-88B0-20478FA9D990}" srcOrd="3" destOrd="0" presId="urn:microsoft.com/office/officeart/2005/8/layout/vList2"/>
    <dgm:cxn modelId="{C1E63741-CB52-4E34-80A6-741D578865B5}" type="presParOf" srcId="{28F1E34E-38DC-4748-9EDC-5EA9B6E799F2}" destId="{3B177164-B3DD-411D-8975-8EBE32836D26}" srcOrd="4" destOrd="0" presId="urn:microsoft.com/office/officeart/2005/8/layout/vList2"/>
    <dgm:cxn modelId="{9F7E8785-260C-4C1F-9A3F-E5678BDEF4B9}" type="presParOf" srcId="{28F1E34E-38DC-4748-9EDC-5EA9B6E799F2}" destId="{19A55E3C-3715-4D3F-9302-C47017B37B7E}" srcOrd="5" destOrd="0" presId="urn:microsoft.com/office/officeart/2005/8/layout/vList2"/>
    <dgm:cxn modelId="{A7F0DFDE-6F91-4D88-98EB-1FA3723A95DE}" type="presParOf" srcId="{28F1E34E-38DC-4748-9EDC-5EA9B6E799F2}" destId="{79B84DC9-A73D-4D24-A955-6FFDA8063777}" srcOrd="6" destOrd="0" presId="urn:microsoft.com/office/officeart/2005/8/layout/vList2"/>
    <dgm:cxn modelId="{75A1A021-2251-49CC-9240-06A4C6878CF3}" type="presParOf" srcId="{28F1E34E-38DC-4748-9EDC-5EA9B6E799F2}" destId="{B2A21F0C-9609-42B2-99F1-4CF00D0E852B}" srcOrd="7" destOrd="0" presId="urn:microsoft.com/office/officeart/2005/8/layout/vList2"/>
    <dgm:cxn modelId="{EFB89924-AF28-433A-A889-EF6AC86D07EC}" type="presParOf" srcId="{28F1E34E-38DC-4748-9EDC-5EA9B6E799F2}" destId="{1555F9FE-1685-4CEC-99C3-871211475B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E5CF1B-FECF-4D9A-A731-E9C0E2592B48}" type="presOf" srcId="{4AC4F8AC-AF0A-4CC7-B9B8-63B66A2D015B}" destId="{11D7BB25-2C9D-44C9-932C-47CCA2C36388}" srcOrd="0" destOrd="0" presId="urn:microsoft.com/office/officeart/2018/2/layout/IconLabelList"/>
    <dgm:cxn modelId="{00193F60-C3A7-4E4A-AA0D-DCB814AE3A22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DD06AC9C-5D2E-4659-B99F-E81CBF04A638}" type="presOf" srcId="{1C79D444-FB30-45EA-A1FA-737A8A46C4EC}" destId="{305A94D2-C143-4C3B-A193-0563F120ABAA}" srcOrd="0" destOrd="0" presId="urn:microsoft.com/office/officeart/2018/2/layout/IconLabelList"/>
    <dgm:cxn modelId="{550D4ACB-0677-4613-B453-B3CBFF54EB8A}" type="presParOf" srcId="{11D7BB25-2C9D-44C9-932C-47CCA2C36388}" destId="{F2B130DC-8FA3-4402-B227-491003AC6688}" srcOrd="0" destOrd="0" presId="urn:microsoft.com/office/officeart/2018/2/layout/IconLabelList"/>
    <dgm:cxn modelId="{75C68405-B6DD-4A6C-9F4C-4ACBAD3E510E}" type="presParOf" srcId="{F2B130DC-8FA3-4402-B227-491003AC6688}" destId="{C774FE8C-64D6-47A8-8582-32E4B9C615A2}" srcOrd="0" destOrd="0" presId="urn:microsoft.com/office/officeart/2018/2/layout/IconLabelList"/>
    <dgm:cxn modelId="{F913BC94-DD85-4B86-B989-29B7A7084027}" type="presParOf" srcId="{F2B130DC-8FA3-4402-B227-491003AC6688}" destId="{66B772F8-0C45-408E-9847-F1784EBB10EA}" srcOrd="1" destOrd="0" presId="urn:microsoft.com/office/officeart/2018/2/layout/IconLabelList"/>
    <dgm:cxn modelId="{DB2BDBED-9BA5-4DED-A6B7-6398126A3C47}" type="presParOf" srcId="{F2B130DC-8FA3-4402-B227-491003AC6688}" destId="{305A94D2-C143-4C3B-A193-0563F120ABAA}" srcOrd="2" destOrd="0" presId="urn:microsoft.com/office/officeart/2018/2/layout/IconLabelList"/>
    <dgm:cxn modelId="{5BD71F6D-BC93-4FD3-9DB9-A677C2D834A5}" type="presParOf" srcId="{11D7BB25-2C9D-44C9-932C-47CCA2C36388}" destId="{BEE4B8D2-16D3-40C1-8747-A42E6B27AC31}" srcOrd="1" destOrd="0" presId="urn:microsoft.com/office/officeart/2018/2/layout/IconLabelList"/>
    <dgm:cxn modelId="{D57C937F-B3FB-45D2-A1F5-FCA79F8A63B3}" type="presParOf" srcId="{11D7BB25-2C9D-44C9-932C-47CCA2C36388}" destId="{FDEB2899-A47A-4AEC-9F87-C160176F5E1E}" srcOrd="2" destOrd="0" presId="urn:microsoft.com/office/officeart/2018/2/layout/IconLabelList"/>
    <dgm:cxn modelId="{096C3BAC-22CE-4E3A-AD80-22D58BF2F54D}" type="presParOf" srcId="{FDEB2899-A47A-4AEC-9F87-C160176F5E1E}" destId="{5316044A-9B5E-4147-9C64-02C4134D2739}" srcOrd="0" destOrd="0" presId="urn:microsoft.com/office/officeart/2018/2/layout/IconLabelList"/>
    <dgm:cxn modelId="{780E3209-A80D-4B97-952D-C97F982764B4}" type="presParOf" srcId="{FDEB2899-A47A-4AEC-9F87-C160176F5E1E}" destId="{0AA7CCB4-C8AB-41E5-A633-27F03FB5AC96}" srcOrd="1" destOrd="0" presId="urn:microsoft.com/office/officeart/2018/2/layout/IconLabelList"/>
    <dgm:cxn modelId="{A2ED95D0-5786-45AC-AD5A-C1DA979FAE47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>
            <a:latin typeface="Rubik Medium" pitchFamily="2" charset="-79"/>
            <a:cs typeface="Rubik Medium" pitchFamily="2" charset="-79"/>
          </a:endParaRP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archia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voratore edile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bblicità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enza al rialzo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35B51-0848-4713-8E9C-6FCDC953A7CD}">
      <dsp:nvSpPr>
        <dsp:cNvPr id="0" name=""/>
        <dsp:cNvSpPr/>
      </dsp:nvSpPr>
      <dsp:spPr>
        <a:xfrm>
          <a:off x="0" y="292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Fields</a:t>
          </a:r>
        </a:p>
      </dsp:txBody>
      <dsp:txXfrm>
        <a:off x="34269" y="63500"/>
        <a:ext cx="5647379" cy="633462"/>
      </dsp:txXfrm>
    </dsp:sp>
    <dsp:sp modelId="{90C72178-4CB4-4D8B-8723-BA9F11EE7581}">
      <dsp:nvSpPr>
        <dsp:cNvPr id="0" name=""/>
        <dsp:cNvSpPr/>
      </dsp:nvSpPr>
      <dsp:spPr>
        <a:xfrm>
          <a:off x="0" y="8176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Ingestion</a:t>
          </a:r>
        </a:p>
      </dsp:txBody>
      <dsp:txXfrm>
        <a:off x="34269" y="851900"/>
        <a:ext cx="5647379" cy="633462"/>
      </dsp:txXfrm>
    </dsp:sp>
    <dsp:sp modelId="{3B177164-B3DD-411D-8975-8EBE32836D26}">
      <dsp:nvSpPr>
        <dsp:cNvPr id="0" name=""/>
        <dsp:cNvSpPr/>
      </dsp:nvSpPr>
      <dsp:spPr>
        <a:xfrm>
          <a:off x="0" y="16060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Storage/Transormation</a:t>
          </a:r>
        </a:p>
      </dsp:txBody>
      <dsp:txXfrm>
        <a:off x="34269" y="1640300"/>
        <a:ext cx="5647379" cy="633462"/>
      </dsp:txXfrm>
    </dsp:sp>
    <dsp:sp modelId="{79B84DC9-A73D-4D24-A955-6FFDA8063777}">
      <dsp:nvSpPr>
        <dsp:cNvPr id="0" name=""/>
        <dsp:cNvSpPr/>
      </dsp:nvSpPr>
      <dsp:spPr>
        <a:xfrm>
          <a:off x="0" y="23944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Mining</a:t>
          </a:r>
        </a:p>
      </dsp:txBody>
      <dsp:txXfrm>
        <a:off x="34269" y="2428700"/>
        <a:ext cx="5647379" cy="633462"/>
      </dsp:txXfrm>
    </dsp:sp>
    <dsp:sp modelId="{1555F9FE-1685-4CEC-99C3-871211475BB5}">
      <dsp:nvSpPr>
        <dsp:cNvPr id="0" name=""/>
        <dsp:cNvSpPr/>
      </dsp:nvSpPr>
      <dsp:spPr>
        <a:xfrm>
          <a:off x="0" y="31828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Visualization</a:t>
          </a:r>
        </a:p>
      </dsp:txBody>
      <dsp:txXfrm>
        <a:off x="34269" y="3217100"/>
        <a:ext cx="5647379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547475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134741"/>
          <a:ext cx="2587500" cy="1231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134741"/>
        <a:ext cx="2587500" cy="1231845"/>
      </dsp:txXfrm>
    </dsp:sp>
    <dsp:sp modelId="{5316044A-9B5E-4147-9C64-02C4134D2739}">
      <dsp:nvSpPr>
        <dsp:cNvPr id="0" name=""/>
        <dsp:cNvSpPr/>
      </dsp:nvSpPr>
      <dsp:spPr>
        <a:xfrm>
          <a:off x="3795927" y="547475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134741"/>
          <a:ext cx="2587500" cy="1231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sp:txBody>
      <dsp:txXfrm>
        <a:off x="3084364" y="2134741"/>
        <a:ext cx="2587500" cy="1231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63165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95405"/>
          <a:ext cx="2587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095405"/>
        <a:ext cx="2587500" cy="1327500"/>
      </dsp:txXfrm>
    </dsp:sp>
    <dsp:sp modelId="{5316044A-9B5E-4147-9C64-02C4134D2739}">
      <dsp:nvSpPr>
        <dsp:cNvPr id="0" name=""/>
        <dsp:cNvSpPr/>
      </dsp:nvSpPr>
      <dsp:spPr>
        <a:xfrm>
          <a:off x="3795927" y="491157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95405"/>
          <a:ext cx="2587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 kern="1200">
            <a:latin typeface="Rubik Medium" pitchFamily="2" charset="-79"/>
            <a:cs typeface="Rubik Medium" pitchFamily="2" charset="-79"/>
          </a:endParaRPr>
        </a:p>
      </dsp:txBody>
      <dsp:txXfrm>
        <a:off x="3084364" y="2095405"/>
        <a:ext cx="2587500" cy="132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6982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99998"/>
          <a:ext cx="2587500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 kern="12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sp:txBody>
      <dsp:txXfrm>
        <a:off x="44052" y="2099998"/>
        <a:ext cx="2587500" cy="1316250"/>
      </dsp:txXfrm>
    </dsp:sp>
    <dsp:sp modelId="{5316044A-9B5E-4147-9C64-02C4134D2739}">
      <dsp:nvSpPr>
        <dsp:cNvPr id="0" name=""/>
        <dsp:cNvSpPr/>
      </dsp:nvSpPr>
      <dsp:spPr>
        <a:xfrm>
          <a:off x="3795927" y="497814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99998"/>
          <a:ext cx="2587500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sp:txBody>
      <dsp:txXfrm>
        <a:off x="3084364" y="2099998"/>
        <a:ext cx="2587500" cy="13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83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3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96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3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1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4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73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0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i.istat.it/" TargetMode="External"/><Relationship Id="rId2" Type="http://schemas.openxmlformats.org/officeDocument/2006/relationships/hyperlink" Target="https://dati.comune.milano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gouv.fr/fr/datasets/bases-communale-et-departementale-des-principaux-indicateurs-des-crimes-et-delits-enregistres-par-la-police-et-la-gendarmerie-nationales/" TargetMode="External"/><Relationship Id="rId4" Type="http://schemas.openxmlformats.org/officeDocument/2006/relationships/hyperlink" Target="https://opendata.paris.f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2901770-D8C6-5CD5-F32A-A520A35A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56" y="2749046"/>
            <a:ext cx="6973888" cy="135990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2F1093C1-E10B-213C-5A37-AE8056C1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5754" y="5366171"/>
            <a:ext cx="1744663" cy="1371059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Performed by</a:t>
            </a:r>
          </a:p>
          <a:p>
            <a:pPr algn="r"/>
            <a:r>
              <a:rPr lang="en-US" sz="140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Mattia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Micheli</a:t>
            </a:r>
            <a:endParaRPr lang="en-US" sz="140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algn="r"/>
            <a:r>
              <a:rPr lang="en-US" sz="140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endParaRPr lang="en-US" sz="140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algn="r"/>
            <a:r>
              <a:rPr lang="en-US" sz="140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Edoardo Passarino</a:t>
            </a:r>
            <a:endParaRPr lang="it-IT" sz="140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8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5F64367-9171-455F-9283-AC21BC55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C603A95-5798-4F9F-80E4-CF53F30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F012D-6CD6-46AF-A834-6B0CA930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292107-220E-AB07-E2C3-1AFE7353A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89953"/>
              </p:ext>
            </p:extLst>
          </p:nvPr>
        </p:nvGraphicFramePr>
        <p:xfrm>
          <a:off x="1792289" y="1700985"/>
          <a:ext cx="8624886" cy="4029152"/>
        </p:xfrm>
        <a:graphic>
          <a:graphicData uri="http://schemas.openxmlformats.org/drawingml/2006/table">
            <a:tbl>
              <a:tblPr firstRow="1" bandRow="1"/>
              <a:tblGrid>
                <a:gridCol w="4921400">
                  <a:extLst>
                    <a:ext uri="{9D8B030D-6E8A-4147-A177-3AD203B41FA5}">
                      <a16:colId xmlns:a16="http://schemas.microsoft.com/office/drawing/2014/main" val="85338784"/>
                    </a:ext>
                  </a:extLst>
                </a:gridCol>
                <a:gridCol w="3703486">
                  <a:extLst>
                    <a:ext uri="{9D8B030D-6E8A-4147-A177-3AD203B41FA5}">
                      <a16:colId xmlns:a16="http://schemas.microsoft.com/office/drawing/2014/main" val="2228539443"/>
                    </a:ext>
                  </a:extLst>
                </a:gridCol>
              </a:tblGrid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Planning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12.000$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67198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Implementation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34891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AWS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0.298$/hour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67723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mySQL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5,000$/year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72664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Talend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1,170$/month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30292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PowerBI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964190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Additional Dataset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2,000$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783584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Total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20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25.400$</a:t>
                      </a:r>
                      <a:r>
                        <a:rPr lang="it-IT" sz="2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548806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C5F3C728-D45B-16B0-715C-A30E4A0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1237321"/>
            <a:ext cx="8624887" cy="927328"/>
          </a:xfrm>
          <a:prstGeom prst="ellipse">
            <a:avLst/>
          </a:prstGeom>
          <a:noFill/>
          <a:ln>
            <a:noFill/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32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Estimated Costs</a:t>
            </a:r>
          </a:p>
        </p:txBody>
      </p:sp>
    </p:spTree>
    <p:extLst>
      <p:ext uri="{BB962C8B-B14F-4D97-AF65-F5344CB8AC3E}">
        <p14:creationId xmlns:p14="http://schemas.microsoft.com/office/powerpoint/2010/main" val="22274964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888C61B-7120-6281-02E9-D528E4DC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4784"/>
              </p:ext>
            </p:extLst>
          </p:nvPr>
        </p:nvGraphicFramePr>
        <p:xfrm>
          <a:off x="172527" y="1492370"/>
          <a:ext cx="11690839" cy="332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09699301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78746412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6621697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9466750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14197754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07750208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164207164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107377123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53773723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514604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87942362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5761879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743628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4018296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396854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28229281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02652957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2451078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3341367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6308025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11425368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149701910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34721928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458530732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62082996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54395463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85476091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00633423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1719876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075814405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221484052"/>
                    </a:ext>
                  </a:extLst>
                </a:gridCol>
              </a:tblGrid>
              <a:tr h="743571">
                <a:tc>
                  <a:txBody>
                    <a:bodyPr/>
                    <a:lstStyle/>
                    <a:p>
                      <a:pPr algn="r"/>
                      <a:r>
                        <a:rPr lang="en-US" sz="1200" b="0">
                          <a:solidFill>
                            <a:schemeClr val="tx1"/>
                          </a:solidFill>
                          <a:latin typeface="Rubik Medium" pitchFamily="2" charset="-79"/>
                          <a:cs typeface="Rubik Medium" pitchFamily="2" charset="-79"/>
                        </a:rPr>
                        <a:t>Data Scavenging</a:t>
                      </a:r>
                      <a:endParaRPr lang="it-IT" sz="1200" b="0">
                        <a:solidFill>
                          <a:schemeClr val="tx1"/>
                        </a:solidFill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2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8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3125"/>
                  </a:ext>
                </a:extLst>
              </a:tr>
              <a:tr h="72170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Model creation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86879"/>
                  </a:ext>
                </a:extLst>
              </a:tr>
              <a:tr h="459264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Rubik Medium" pitchFamily="2" charset="-79"/>
                          <a:cs typeface="Rubik Medium" pitchFamily="2" charset="-79"/>
                        </a:rPr>
                        <a:t>ETL</a:t>
                      </a:r>
                      <a:endParaRPr lang="it-IT" sz="14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87952"/>
                  </a:ext>
                </a:extLst>
              </a:tr>
              <a:tr h="492069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Mining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9986"/>
                  </a:ext>
                </a:extLst>
              </a:tr>
              <a:tr h="576762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Rubik Medium" pitchFamily="2" charset="-79"/>
                          <a:cs typeface="Rubik Medium" pitchFamily="2" charset="-79"/>
                        </a:rPr>
                        <a:t>Data Visualization</a:t>
                      </a:r>
                      <a:endParaRPr lang="it-IT" sz="11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14767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latin typeface="Rubik Medium" pitchFamily="2" charset="-79"/>
                          <a:cs typeface="Rubik Medium" pitchFamily="2" charset="-79"/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9124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5C57C9-BF3D-435F-7F02-DFA8ECF418C1}"/>
              </a:ext>
            </a:extLst>
          </p:cNvPr>
          <p:cNvSpPr txBox="1"/>
          <p:nvPr/>
        </p:nvSpPr>
        <p:spPr>
          <a:xfrm>
            <a:off x="3516287" y="336432"/>
            <a:ext cx="503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GANTT CHART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3B01CC1-B517-EBDF-6216-C284867DE4F7}"/>
              </a:ext>
            </a:extLst>
          </p:cNvPr>
          <p:cNvSpPr/>
          <p:nvPr/>
        </p:nvSpPr>
        <p:spPr>
          <a:xfrm>
            <a:off x="1279732" y="1492370"/>
            <a:ext cx="284722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85C79EF-D4E4-35B5-3DD5-A138531D38C2}"/>
              </a:ext>
            </a:extLst>
          </p:cNvPr>
          <p:cNvSpPr/>
          <p:nvPr/>
        </p:nvSpPr>
        <p:spPr>
          <a:xfrm>
            <a:off x="4117529" y="2208362"/>
            <a:ext cx="106285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8159D01-1D07-2C9F-3195-E1335379BF54}"/>
              </a:ext>
            </a:extLst>
          </p:cNvPr>
          <p:cNvSpPr/>
          <p:nvPr/>
        </p:nvSpPr>
        <p:spPr>
          <a:xfrm>
            <a:off x="5189810" y="2964900"/>
            <a:ext cx="1728575" cy="504646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A0811D-71CA-2635-7297-1A1FDD8E35ED}"/>
              </a:ext>
            </a:extLst>
          </p:cNvPr>
          <p:cNvSpPr/>
          <p:nvPr/>
        </p:nvSpPr>
        <p:spPr>
          <a:xfrm>
            <a:off x="6918385" y="3491237"/>
            <a:ext cx="2481947" cy="504647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9B5660E-4411-9292-D8CA-94BA65E11450}"/>
              </a:ext>
            </a:extLst>
          </p:cNvPr>
          <p:cNvSpPr/>
          <p:nvPr/>
        </p:nvSpPr>
        <p:spPr>
          <a:xfrm>
            <a:off x="11172607" y="4538022"/>
            <a:ext cx="668604" cy="2841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1358CFD-5BB9-FCC2-34A8-4FCBFF65BE61}"/>
              </a:ext>
            </a:extLst>
          </p:cNvPr>
          <p:cNvSpPr/>
          <p:nvPr/>
        </p:nvSpPr>
        <p:spPr>
          <a:xfrm>
            <a:off x="9400332" y="3995884"/>
            <a:ext cx="1772275" cy="5693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371D4C-7AA0-1EE9-8E35-4B76C8F95245}"/>
              </a:ext>
            </a:extLst>
          </p:cNvPr>
          <p:cNvSpPr/>
          <p:nvPr/>
        </p:nvSpPr>
        <p:spPr>
          <a:xfrm>
            <a:off x="68826" y="1337187"/>
            <a:ext cx="11950647" cy="36477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211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Who are we?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 defTabSz="457200">
              <a:buNone/>
            </a:pPr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/>
              </a:rPr>
              <a:t>Edoardo Passarino</a:t>
            </a:r>
            <a:r>
              <a:rPr lang="en-US">
                <a:solidFill>
                  <a:schemeClr val="tx1"/>
                </a:solidFill>
                <a:latin typeface="Rubik Medium" pitchFamily="2" charset="-79"/>
                <a:cs typeface="Rubik Medium"/>
              </a:rPr>
              <a:t> </a:t>
            </a:r>
            <a:r>
              <a:rPr lang="en-US" u="sng">
                <a:solidFill>
                  <a:schemeClr val="tx1"/>
                </a:solidFill>
                <a:latin typeface="Rubik Medium" pitchFamily="2" charset="-79"/>
                <a:cs typeface="Rubik Medium"/>
              </a:rPr>
              <a:t>Data Scientist</a:t>
            </a:r>
            <a:endParaRPr lang="en-US" u="sng">
              <a:solidFill>
                <a:schemeClr val="tx1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5E8BC5-077D-F1D2-B9C0-CC3D4310A478}"/>
              </a:ext>
            </a:extLst>
          </p:cNvPr>
          <p:cNvSpPr txBox="1"/>
          <p:nvPr/>
        </p:nvSpPr>
        <p:spPr>
          <a:xfrm>
            <a:off x="3103389" y="825270"/>
            <a:ext cx="34271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>
                <a:solidFill>
                  <a:srgbClr val="F24162"/>
                </a:solidFill>
                <a:latin typeface="Rubik Medium" pitchFamily="2" charset="-79"/>
                <a:cs typeface="Rubik Medium"/>
              </a:rPr>
              <a:t>The Team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731142" y="2051468"/>
            <a:ext cx="386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Mattia</a:t>
            </a:r>
            <a:r>
              <a:rPr lang="en-US">
                <a:solidFill>
                  <a:srgbClr val="F24162"/>
                </a:solidFill>
              </a:rPr>
              <a:t> </a:t>
            </a:r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Micheli</a:t>
            </a:r>
            <a:r>
              <a:rPr lang="en-US"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u="sng">
                <a:latin typeface="Rubik Medium" pitchFamily="2" charset="-79"/>
                <a:cs typeface="Rubik Medium" pitchFamily="2" charset="-79"/>
              </a:rPr>
              <a:t>Project Manager</a:t>
            </a:r>
          </a:p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err="1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r>
              <a:rPr lang="en-US">
                <a:latin typeface="Rubik Medium" pitchFamily="2" charset="-79"/>
                <a:cs typeface="Rubik Medium" pitchFamily="2" charset="-79"/>
              </a:rPr>
              <a:t>  </a:t>
            </a:r>
            <a:r>
              <a:rPr lang="en-US" u="sng">
                <a:latin typeface="Rubik Medium" pitchFamily="2" charset="-79"/>
                <a:cs typeface="Rubik Medium" pitchFamily="2" charset="-79"/>
              </a:rPr>
              <a:t>Visualization Expert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What do we do?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Business Intelligence </a:t>
            </a:r>
            <a:endParaRPr lang="it-IT" sz="2400">
              <a:solidFill>
                <a:srgbClr val="F24162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689387" y="1891709"/>
            <a:ext cx="386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64558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4A25DDD0-D0AB-7D31-9438-EB1C2B25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09" y="1201826"/>
            <a:ext cx="5715917" cy="4180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construction company 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Crack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 contacted us because they want to build a new research center and they requested an analysis of the areas in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Milan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,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Paris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 and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Berlin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. The main points of the analysis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physical network within the city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(how it's connected)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internet infrastructures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available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amount of petty crimes in the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cost of local labor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investment by 2030</a:t>
            </a:r>
          </a:p>
          <a:p>
            <a:endParaRPr lang="it-IT">
              <a:solidFill>
                <a:srgbClr val="40404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C2418C-EA23-BAE1-6752-AB0620E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Problem</a:t>
            </a:r>
            <a:endParaRPr lang="it-IT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22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BBC0C3FD-FD4F-2642-E81D-EFF5F9101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663829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6D880D-865A-9DA1-4CB5-6FD0C6D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Our Solution Pipeline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1814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04DEC-C075-75DA-FBA1-4C91ADE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Rubik Medium" pitchFamily="2" charset="-79"/>
                <a:cs typeface="Rubik Medium" pitchFamily="2" charset="-79"/>
              </a:rPr>
              <a:t>We offer to gather the data from trustable sources. For example, in the POC we used data from:</a:t>
            </a: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2"/>
              </a:rPr>
              <a:t>https://dati.comune.milano.it</a:t>
            </a:r>
            <a:endParaRPr lang="en-US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3"/>
              </a:rPr>
              <a:t>http://dati.istat.it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4"/>
              </a:rPr>
              <a:t>https://opendata.paris.fr</a:t>
            </a:r>
            <a:endParaRPr lang="it-IT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 </a:t>
            </a:r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5"/>
              </a:rPr>
              <a:t>https://www.data.gouv.fr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D6E63A-BB01-379F-DF24-9EC8EC97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Fields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2383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0F408ED4-4C80-3172-9CF5-13A703332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52867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C651D4-975A-62AF-FE1E-5277D1F0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ETL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19810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2DD9E-9E22-B1DF-6393-0A29DB36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Mining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034CC07-CBF8-02D2-3702-982D71CC8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652023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0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42E9AB-36E3-9F77-F899-5091682A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it-IT" sz="19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Visualization</a:t>
            </a:r>
          </a:p>
        </p:txBody>
      </p:sp>
      <p:graphicFrame>
        <p:nvGraphicFramePr>
          <p:cNvPr id="98" name="Segnaposto contenuto 2">
            <a:extLst>
              <a:ext uri="{FF2B5EF4-FFF2-40B4-BE49-F238E27FC236}">
                <a16:creationId xmlns:a16="http://schemas.microsoft.com/office/drawing/2014/main" id="{B520645E-A838-986B-D9AE-9BF67866A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64239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51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3C0293AB6FA44389C4C6E659FCCD58" ma:contentTypeVersion="10" ma:contentTypeDescription="Creare un nuovo documento." ma:contentTypeScope="" ma:versionID="68172710f24de4bc7c04be446b2713e5">
  <xsd:schema xmlns:xsd="http://www.w3.org/2001/XMLSchema" xmlns:xs="http://www.w3.org/2001/XMLSchema" xmlns:p="http://schemas.microsoft.com/office/2006/metadata/properties" xmlns:ns3="72152f1b-5227-4514-bd7b-998a9820cf2a" xmlns:ns4="b8089c54-133a-4c97-a02f-e7f07812f79e" targetNamespace="http://schemas.microsoft.com/office/2006/metadata/properties" ma:root="true" ma:fieldsID="877c09e9cd1afc83390a18fdfda44e49" ns3:_="" ns4:_="">
    <xsd:import namespace="72152f1b-5227-4514-bd7b-998a9820cf2a"/>
    <xsd:import namespace="b8089c54-133a-4c97-a02f-e7f07812f7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52f1b-5227-4514-bd7b-998a9820cf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89c54-133a-4c97-a02f-e7f07812f7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089c54-133a-4c97-a02f-e7f07812f79e" xsi:nil="true"/>
  </documentManagement>
</p:properties>
</file>

<file path=customXml/itemProps1.xml><?xml version="1.0" encoding="utf-8"?>
<ds:datastoreItem xmlns:ds="http://schemas.openxmlformats.org/officeDocument/2006/customXml" ds:itemID="{FE65109F-BC37-4260-AD33-A6ECF3CC26B7}">
  <ds:schemaRefs>
    <ds:schemaRef ds:uri="72152f1b-5227-4514-bd7b-998a9820cf2a"/>
    <ds:schemaRef ds:uri="b8089c54-133a-4c97-a02f-e7f07812f7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F7E25A-12A7-462E-B7BA-6FE2009F0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1E17F-5C4A-457B-A22B-BEA401E8FE9B}">
  <ds:schemaRefs>
    <ds:schemaRef ds:uri="72152f1b-5227-4514-bd7b-998a9820cf2a"/>
    <ds:schemaRef ds:uri="b8089c54-133a-4c97-a02f-e7f07812f7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Pacco</vt:lpstr>
      <vt:lpstr>PowerPoint Presentation</vt:lpstr>
      <vt:lpstr>Who are we?</vt:lpstr>
      <vt:lpstr>What do we do?</vt:lpstr>
      <vt:lpstr>The Problem</vt:lpstr>
      <vt:lpstr>Our Solution Pipeline</vt:lpstr>
      <vt:lpstr>Fields</vt:lpstr>
      <vt:lpstr>ETL</vt:lpstr>
      <vt:lpstr>Data Mining</vt:lpstr>
      <vt:lpstr>Data Visualization</vt:lpstr>
      <vt:lpstr>Estimated Costs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Passarino</dc:creator>
  <cp:revision>1</cp:revision>
  <dcterms:created xsi:type="dcterms:W3CDTF">2022-12-11T14:50:59Z</dcterms:created>
  <dcterms:modified xsi:type="dcterms:W3CDTF">2022-12-12T13:21:48Z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0x0101002F3C0293AB6FA44389C4C6E659FCCD58</vt:lpwstr>
  </property>
</Properties>
</file>