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72" r:id="rId5"/>
    <p:sldId id="328" r:id="rId6"/>
    <p:sldId id="333" r:id="rId7"/>
    <p:sldId id="330" r:id="rId8"/>
    <p:sldId id="332" r:id="rId9"/>
    <p:sldId id="329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8"/>
    <p:restoredTop sz="94633"/>
  </p:normalViewPr>
  <p:slideViewPr>
    <p:cSldViewPr snapToGrid="0" snapToObjects="1">
      <p:cViewPr varScale="1">
        <p:scale>
          <a:sx n="67" d="100"/>
          <a:sy n="67" d="100"/>
        </p:scale>
        <p:origin x="51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BB31BDD-79B1-4590-8D13-3597639F7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54C896-4EFB-46DD-9C4E-C68BB3CDF1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D0112F3-162C-45C4-A372-1DD5C6E95559}" type="datetimeFigureOut">
              <a:rPr lang="nl-NL"/>
              <a:pPr>
                <a:defRPr/>
              </a:pPr>
              <a:t>26-3-2020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B59CE8E5-E866-42BC-B063-9ACC46C475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00A6DD83-8A6E-484C-BBEB-E4785192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3C0D87-48E6-4EE7-818A-0E7218885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583ED6-9A21-499C-94B4-E4E7CF784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5539CD-8756-42BC-A777-13687D98023B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AF36EE-5EC7-44ED-B7FE-C77865F20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6A6146-7CB0-4623-AA29-16663CF2B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B932DF-1D64-41DB-9634-D0E4CDBE2166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556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A39F-32DE-4C42-A500-EA4D32B1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E6FC-0722-4E5B-A400-6F03A3106C0B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16DE-199C-4762-BBCC-960F503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F370-814D-47AB-AA4E-0E1D2152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AF680-BF2A-4BF1-B85E-1AA1F838063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510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A93D-26ED-43B3-8377-45541FB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57723-ADE2-466F-A7C7-9BA250B02D1B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522-B2E4-4F9F-9E7E-673951BB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138F-6356-463D-AB8C-F9F14E1E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DF3F2-94A3-4DB7-A21C-7D0210C4A27E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01657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F1FC43-D74B-49B8-B4EE-71B2D3D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BE56-2A4A-44D8-BBB2-2695C4EBF403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A4C1F2-4738-4570-A017-C4BD297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577D8E-BBFB-44DA-9BFA-A617353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45105-9E71-4802-B582-EFCC36E3F944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086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A72B-C046-4C5D-B59E-0C8C885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AFBF1-C536-42C0-AA82-068127D92549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92F6-B13A-4A6B-A50C-58F6DBD4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849D-4428-4E6D-8B79-541FC74B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06466-B2C6-4196-A9AA-D96846B3A3FB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33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0807-9D9D-499B-B8B9-A62481A2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3A7A0-3736-451F-BD5A-9EF45F2ADFE3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A96D-AABD-48D5-A814-F9817506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9F57-1D3D-4076-A2D2-A6C30874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13972-BBFC-4209-9A34-DBA0F7B269C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374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CF7F4D-5F66-4A2F-816A-232C5C47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7139E-9178-4202-9C66-EA6D7D038F8B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29DF43-B37C-4686-9BF9-876B04F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F1AC10-BECA-4104-B88F-9BD106F0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4D825-9C10-4BC2-9664-318A0548F619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8148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FEE082-D2EE-41BD-B26F-1024CAA7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8860-0D3A-418D-94A1-9DA76170302D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12AE52-5433-45DE-9C37-441AC2C5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47CCA5-8930-48D8-974C-653213E3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E58FC-CE31-4A29-9A26-BEF7FD0D2AA6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261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EAEF8F2-6CB6-4730-8426-6D055DC4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5EE29-ACB3-4BDA-AB31-9544C7F19820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92CB5F-A252-4BCB-A3EF-11700946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5EE001-7EFE-4E12-8A9A-6DD3EE3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1DD45-4011-4623-AD86-3ED56A90EE9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443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5F4890-447F-4FC7-A4B5-C79EB595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644B8-EA31-4478-933A-4124B2228D6A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41F533-61D8-4487-9F29-99FBB5C8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7DB09D-9590-46B6-9340-E0311FE8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041CF-5B5A-4EE3-BFF4-AF9C90AAD2DD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3205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923BD-64A7-4C69-B4A6-34F16D1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981-1943-4283-B7CA-D04C17180767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96FB71-84A3-49E2-8599-48A5EF3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4A50A2-C73F-4A1E-B30D-B3F55E08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F2D53-B503-4645-9BCB-CCA1443267A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580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44BC7B-5CEA-48E8-B15C-BA0B736C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9A06-3A14-476E-BF70-052E650263A4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44AB2F-CA13-4598-B3DD-6D6347C8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B1F651-8AFE-4A49-811B-6CC276C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6B9AC-19BF-4B81-830C-80E2850AD64A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6659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4233F4-CF9C-4722-9AA0-364C4D5A26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621E22B-2E68-4187-B4A2-1B0067F01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40C3-647B-400A-903C-3E8C5E166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CBCB8F-E04A-4A86-8D8F-23B687187E75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EC65-22A0-41C1-9B9B-436C562E9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86C-1115-4ED6-832E-92D6EF85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88AC76B-D526-4780-99AE-13658069A494}" type="slidenum">
              <a:rPr lang="en-US" altLang="nl-NL"/>
              <a:pPr/>
              <a:t>‹nr.›</a:t>
            </a:fld>
            <a:endParaRPr lang="en-US" alt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5AFCD-1757-47A6-88E0-86487EDD62F6}"/>
              </a:ext>
            </a:extLst>
          </p:cNvPr>
          <p:cNvSpPr/>
          <p:nvPr userDrawn="1"/>
        </p:nvSpPr>
        <p:spPr>
          <a:xfrm>
            <a:off x="0" y="6267450"/>
            <a:ext cx="12192000" cy="590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extBox 7">
            <a:extLst>
              <a:ext uri="{FF2B5EF4-FFF2-40B4-BE49-F238E27FC236}">
                <a16:creationId xmlns:a16="http://schemas.microsoft.com/office/drawing/2014/main" id="{BA7AC140-1126-44F5-A78A-FA1A31B6CF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1375" y="6327775"/>
            <a:ext cx="12033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nl-NL" sz="1600">
                <a:solidFill>
                  <a:srgbClr val="3B3838"/>
                </a:solidFill>
                <a:cs typeface="Arial" charset="0"/>
              </a:rPr>
              <a:t>Haal Centraal</a:t>
            </a:r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857C57EC-BC20-45C1-A4EB-8D1F0C119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29388"/>
            <a:ext cx="16732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nl-NL" sz="1600">
                <a:solidFill>
                  <a:schemeClr val="bg1"/>
                </a:solidFill>
                <a:cs typeface="Arial" charset="0"/>
              </a:rPr>
              <a:t>samen organiseren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Haal-Centraal-BAG-bevragen/issu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st.kadaster.nl/lvbag/api/huidigebevragingen/vhc/" TargetMode="External"/><Relationship Id="rId2" Type="http://schemas.openxmlformats.org/officeDocument/2006/relationships/hyperlink" Target="https://slack-redir.net/link?url=https%3A%2F%2Fgithub.com%2FVNG-Realisatie%2FHaal-Centraal-BAG-bevragen%2Fblob%2Fmaster%2Fapi-specificatie%2Fresolved%2Fopenapi.ya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F32723-0459-4D68-9B75-297D4B3FF2F6}"/>
              </a:ext>
            </a:extLst>
          </p:cNvPr>
          <p:cNvSpPr/>
          <p:nvPr/>
        </p:nvSpPr>
        <p:spPr>
          <a:xfrm>
            <a:off x="4370388" y="1006475"/>
            <a:ext cx="3432175" cy="447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5" name="Titel 1">
            <a:extLst>
              <a:ext uri="{FF2B5EF4-FFF2-40B4-BE49-F238E27FC236}">
                <a16:creationId xmlns:a16="http://schemas.microsoft.com/office/drawing/2014/main" id="{401A42EC-A448-4C02-9899-E44CF492EB2B}"/>
              </a:ext>
            </a:extLst>
          </p:cNvPr>
          <p:cNvSpPr txBox="1">
            <a:spLocks/>
          </p:cNvSpPr>
          <p:nvPr/>
        </p:nvSpPr>
        <p:spPr bwMode="auto">
          <a:xfrm>
            <a:off x="4370388" y="3241675"/>
            <a:ext cx="36258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nl-NL" sz="4400" dirty="0">
                <a:latin typeface="Calibri Light" panose="020F0302020204030204" pitchFamily="34" charset="0"/>
              </a:rPr>
              <a:t>Haal Centraal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nl-NL" sz="44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Fieldlab</a:t>
            </a:r>
            <a:endParaRPr lang="nl-NL" altLang="nl-NL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nl-NL" altLang="nl-NL" sz="4400" dirty="0">
                <a:solidFill>
                  <a:schemeClr val="bg1"/>
                </a:solidFill>
                <a:latin typeface="Calibri Light" panose="020F0302020204030204" pitchFamily="34" charset="0"/>
              </a:rPr>
              <a:t>26-03-2020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BDD95-12FD-47F6-B07D-2442024A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BAG: Huidige Bevragingen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4FA77-532C-4DAD-8A01-AD58439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Met deze API kunnen huidige gegevens uit de Basisregistratie Adressen en Gebouwen worden opgevraagd. </a:t>
            </a:r>
          </a:p>
          <a:p>
            <a:pPr marL="0" indent="0">
              <a:buNone/>
            </a:pPr>
            <a:r>
              <a:rPr lang="nl-NL" sz="2400" dirty="0"/>
              <a:t>Huidige gegevens zijn actuele gegevens die geen eind status hebben in de BAG registratie.</a:t>
            </a:r>
          </a:p>
          <a:p>
            <a:pPr marL="0" indent="0">
              <a:buNone/>
            </a:pPr>
            <a:r>
              <a:rPr lang="nl-NL" sz="2400" dirty="0"/>
              <a:t>Deze API is afgestemd op de behoefte van gemeenten</a:t>
            </a:r>
          </a:p>
        </p:txBody>
      </p:sp>
    </p:spTree>
    <p:extLst>
      <p:ext uri="{BB962C8B-B14F-4D97-AF65-F5344CB8AC3E}">
        <p14:creationId xmlns:p14="http://schemas.microsoft.com/office/powerpoint/2010/main" val="30482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F2BF5-0B9F-4DC9-A69B-DDBDF523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BAG: Huidige Bevragingen API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4AA385-F4C8-4D55-990B-9223D0FC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Geïmplementeerd:</a:t>
            </a:r>
          </a:p>
          <a:p>
            <a:pPr lvl="1"/>
            <a:r>
              <a:rPr lang="nl-NL" dirty="0"/>
              <a:t>Zoeken van adressen via free query op postcode, woonplaats, straatnaam, huisnummer, huisletter, huisnummertoevoeging</a:t>
            </a:r>
          </a:p>
          <a:p>
            <a:pPr lvl="1"/>
            <a:r>
              <a:rPr lang="nl-NL" dirty="0"/>
              <a:t>Bevragen van geselecteerde adres uit zoekresultaten</a:t>
            </a:r>
          </a:p>
          <a:p>
            <a:pPr lvl="1"/>
            <a:r>
              <a:rPr lang="nl-NL" dirty="0"/>
              <a:t>Bevragen van adres met nummeraanduiding identificatie</a:t>
            </a:r>
          </a:p>
          <a:p>
            <a:pPr lvl="1"/>
            <a:r>
              <a:rPr lang="nl-NL" dirty="0"/>
              <a:t>Bevragen van BAG objecten: adresseerbare objecten (ligplaats, standplaats of verblijfsobject), woonplaats, openbare ruimte, nummeraanduiding of pand met de object identificatie. </a:t>
            </a:r>
          </a:p>
          <a:p>
            <a:pPr lvl="1"/>
            <a:r>
              <a:rPr lang="nl-NL" dirty="0"/>
              <a:t>Bevragen van pand(en) met een geometrie punt</a:t>
            </a:r>
          </a:p>
          <a:p>
            <a:pPr lvl="1"/>
            <a:r>
              <a:rPr lang="nl-NL" dirty="0"/>
              <a:t>Ondersteuning </a:t>
            </a:r>
            <a:r>
              <a:rPr lang="nl-NL" dirty="0" err="1"/>
              <a:t>expand</a:t>
            </a:r>
            <a:r>
              <a:rPr lang="nl-NL" dirty="0"/>
              <a:t> parameter voor volledige </a:t>
            </a:r>
            <a:r>
              <a:rPr lang="nl-NL" dirty="0" err="1"/>
              <a:t>subresource</a:t>
            </a:r>
            <a:r>
              <a:rPr lang="nl-NL" dirty="0"/>
              <a:t> (geen ondersteuning fields parameter)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13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A1DE1-A91B-48FE-BFCF-5ABAB479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BAG: Huidige Bevragingen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E82ADD-454C-4EF9-B0BE-4C5E83C7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Nog niet geïmplementeerd:</a:t>
            </a:r>
          </a:p>
          <a:p>
            <a:pPr lvl="1"/>
            <a:r>
              <a:rPr lang="nl-NL" dirty="0"/>
              <a:t>Bevragen </a:t>
            </a:r>
            <a:r>
              <a:rPr lang="nl-NL" dirty="0" err="1"/>
              <a:t>adresseerbaar</a:t>
            </a:r>
            <a:r>
              <a:rPr lang="nl-NL" dirty="0"/>
              <a:t> object met pand of nummeraanduiding identificatie</a:t>
            </a:r>
          </a:p>
          <a:p>
            <a:pPr lvl="1"/>
            <a:r>
              <a:rPr lang="nl-NL" dirty="0"/>
              <a:t>Bevragen pand met </a:t>
            </a:r>
            <a:r>
              <a:rPr lang="nl-NL" dirty="0" err="1"/>
              <a:t>adresseerbaar</a:t>
            </a:r>
            <a:r>
              <a:rPr lang="nl-NL" dirty="0"/>
              <a:t> object of nummeraanduiding identificatie</a:t>
            </a:r>
          </a:p>
          <a:p>
            <a:pPr lvl="1"/>
            <a:r>
              <a:rPr lang="nl-NL" dirty="0"/>
              <a:t>Bevragen API info</a:t>
            </a:r>
          </a:p>
          <a:p>
            <a:pPr lvl="1"/>
            <a:r>
              <a:rPr lang="nl-NL" dirty="0"/>
              <a:t>Ondersteuning van field parameter bij de </a:t>
            </a:r>
            <a:r>
              <a:rPr lang="nl-NL" dirty="0" err="1"/>
              <a:t>endpoints</a:t>
            </a:r>
            <a:endParaRPr lang="nl-NL" dirty="0"/>
          </a:p>
          <a:p>
            <a:pPr lvl="1"/>
            <a:r>
              <a:rPr lang="nl-NL" dirty="0"/>
              <a:t>Ondersteuning van page en </a:t>
            </a:r>
            <a:r>
              <a:rPr lang="nl-NL" dirty="0" err="1"/>
              <a:t>pageSize</a:t>
            </a:r>
            <a:r>
              <a:rPr lang="nl-NL" dirty="0"/>
              <a:t> parameter bij de </a:t>
            </a:r>
            <a:r>
              <a:rPr lang="nl-NL" dirty="0" err="1"/>
              <a:t>endpoints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78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08B1B-CF53-4838-B57A-E08778E3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BAG: Huidige Bevragingen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3B1369-604E-43BF-8A79-9BA8139C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Known</a:t>
            </a:r>
            <a:r>
              <a:rPr lang="nl-NL" dirty="0"/>
              <a:t> issues:</a:t>
            </a:r>
          </a:p>
          <a:p>
            <a:pPr lvl="1"/>
            <a:r>
              <a:rPr lang="nl-NL" dirty="0"/>
              <a:t>URL bevat nog /</a:t>
            </a:r>
            <a:r>
              <a:rPr lang="nl-NL" dirty="0" err="1"/>
              <a:t>vhc</a:t>
            </a:r>
            <a:r>
              <a:rPr lang="nl-NL" dirty="0"/>
              <a:t> i.p.v. /v1</a:t>
            </a:r>
          </a:p>
          <a:p>
            <a:pPr lvl="1"/>
            <a:r>
              <a:rPr lang="nl-NL" dirty="0"/>
              <a:t>Geen paginering bij adressen zoeken, bevat nu max 20 resultaten</a:t>
            </a:r>
          </a:p>
          <a:p>
            <a:pPr lvl="1"/>
            <a:r>
              <a:rPr lang="nl-NL" dirty="0"/>
              <a:t>Overige openstaande issues:</a:t>
            </a:r>
            <a:br>
              <a:rPr lang="nl-NL" dirty="0"/>
            </a:br>
            <a:r>
              <a:rPr lang="nl-NL" sz="2000" dirty="0">
                <a:hlinkClick r:id="rId2"/>
              </a:rPr>
              <a:t>https://github.com/VNG-Realisatie/Haal-Centraal-BAG-bevragen/issues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7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F65DB-0E02-418E-8089-7E5A9532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BAG: Huidige Bevragingen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CA8F1-A62F-40EE-8167-66CB0163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err="1"/>
              <a:t>Getting</a:t>
            </a:r>
            <a:r>
              <a:rPr lang="nl-NL" sz="2400" dirty="0"/>
              <a:t> </a:t>
            </a:r>
            <a:r>
              <a:rPr lang="nl-NL" sz="2400" dirty="0" err="1"/>
              <a:t>started</a:t>
            </a:r>
            <a:r>
              <a:rPr lang="nl-NL" sz="2400" dirty="0"/>
              <a:t>:</a:t>
            </a:r>
          </a:p>
          <a:p>
            <a:pPr lvl="1"/>
            <a:r>
              <a:rPr lang="nl-NL" sz="2000" dirty="0"/>
              <a:t>API </a:t>
            </a:r>
            <a:r>
              <a:rPr lang="nl-NL" sz="2000" dirty="0" err="1"/>
              <a:t>key</a:t>
            </a:r>
            <a:r>
              <a:rPr lang="nl-NL" sz="2000" dirty="0"/>
              <a:t>:</a:t>
            </a:r>
            <a:br>
              <a:rPr lang="nl-NL" sz="2000" dirty="0"/>
            </a:br>
            <a:r>
              <a:rPr lang="nl-NL" sz="1600" dirty="0"/>
              <a:t>l782d424a28a3b4fec8b96917288aa887a</a:t>
            </a:r>
            <a:br>
              <a:rPr lang="nl-NL" sz="1600" dirty="0"/>
            </a:br>
            <a:r>
              <a:rPr lang="nl-NL" sz="1600" dirty="0"/>
              <a:t>header: X-API-</a:t>
            </a:r>
            <a:r>
              <a:rPr lang="nl-NL" sz="1600" dirty="0" err="1"/>
              <a:t>key</a:t>
            </a:r>
            <a:endParaRPr lang="nl-NL" sz="2000" dirty="0"/>
          </a:p>
          <a:p>
            <a:pPr lvl="1"/>
            <a:r>
              <a:rPr lang="nl-NL" sz="2000" dirty="0"/>
              <a:t>Specificatie op </a:t>
            </a:r>
            <a:r>
              <a:rPr lang="nl-NL" sz="2000" dirty="0" err="1"/>
              <a:t>Github</a:t>
            </a:r>
            <a:r>
              <a:rPr lang="nl-NL" sz="2000" dirty="0"/>
              <a:t>:</a:t>
            </a:r>
            <a:br>
              <a:rPr lang="nl-NL" sz="2000" dirty="0"/>
            </a:br>
            <a:r>
              <a:rPr lang="nl-NL" sz="1200" dirty="0">
                <a:hlinkClick r:id="rId2"/>
              </a:rPr>
              <a:t>https://github.com/VNG-Realisatie/Haal-Centraal-BAG-bevragen/blob/master/api-specificatie/resolved/openapi.yaml</a:t>
            </a:r>
            <a:endParaRPr lang="nl-NL" sz="1200" dirty="0"/>
          </a:p>
          <a:p>
            <a:pPr lvl="1"/>
            <a:r>
              <a:rPr lang="nl-NL" sz="2000" dirty="0"/>
              <a:t>Base URL API:</a:t>
            </a:r>
            <a:br>
              <a:rPr lang="nl-NL" sz="2000" dirty="0"/>
            </a:br>
            <a:r>
              <a:rPr lang="nl-NL" sz="1200" dirty="0">
                <a:hlinkClick r:id="rId3"/>
              </a:rPr>
              <a:t>https://api.test.kadaster.nl/lvbag/api/huidigebevragingen/vhc/</a:t>
            </a:r>
            <a:endParaRPr lang="nl-NL" sz="1200" dirty="0"/>
          </a:p>
          <a:p>
            <a:pPr lvl="1"/>
            <a:r>
              <a:rPr lang="nl-NL" sz="2000" dirty="0"/>
              <a:t>Informatie op Slack:</a:t>
            </a:r>
            <a:br>
              <a:rPr lang="nl-NL" sz="2000" dirty="0"/>
            </a:br>
            <a:r>
              <a:rPr lang="nl-NL" sz="2000" dirty="0"/>
              <a:t>VNG API Community; </a:t>
            </a:r>
            <a:r>
              <a:rPr lang="nl-NL" sz="2000" dirty="0" err="1"/>
              <a:t>channel</a:t>
            </a:r>
            <a:r>
              <a:rPr lang="nl-NL" sz="2000" dirty="0"/>
              <a:t>: bag-</a:t>
            </a:r>
            <a:r>
              <a:rPr lang="nl-NL" sz="2000" dirty="0" err="1"/>
              <a:t>api</a:t>
            </a:r>
            <a:endParaRPr lang="nl-NL" sz="2000" dirty="0"/>
          </a:p>
          <a:p>
            <a:r>
              <a:rPr lang="nl-NL" sz="2400" dirty="0"/>
              <a:t>Opmerking:</a:t>
            </a:r>
          </a:p>
          <a:p>
            <a:pPr lvl="1"/>
            <a:r>
              <a:rPr lang="nl-NL" sz="2000" dirty="0"/>
              <a:t>De database die wordt gebruikt, is bijgewerkt tot maart 2018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5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5A3EEB563A24EB7D992071ECFB07C" ma:contentTypeVersion="9" ma:contentTypeDescription="Een nieuw document maken." ma:contentTypeScope="" ma:versionID="99abf22a99d22fcb10846c9edc98e9cb">
  <xsd:schema xmlns:xsd="http://www.w3.org/2001/XMLSchema" xmlns:xs="http://www.w3.org/2001/XMLSchema" xmlns:p="http://schemas.microsoft.com/office/2006/metadata/properties" xmlns:ns3="f8e7e4a6-aeb8-4d0b-892d-54d9084aa7ff" xmlns:ns4="440e0acd-8877-4043-b1d6-a780d5cbc608" targetNamespace="http://schemas.microsoft.com/office/2006/metadata/properties" ma:root="true" ma:fieldsID="211b7509dba88216c68295d8fff763df" ns3:_="" ns4:_="">
    <xsd:import namespace="f8e7e4a6-aeb8-4d0b-892d-54d9084aa7ff"/>
    <xsd:import namespace="440e0acd-8877-4043-b1d6-a780d5cbc6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7e4a6-aeb8-4d0b-892d-54d9084aa7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e0acd-8877-4043-b1d6-a780d5cbc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414AA5-3011-4CE6-A92F-728BB0DF9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e7e4a6-aeb8-4d0b-892d-54d9084aa7ff"/>
    <ds:schemaRef ds:uri="440e0acd-8877-4043-b1d6-a780d5cbc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C906-D442-4812-B8DC-EFB795437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8C694-CE48-4EE6-B5EF-9D8EB932AF08}">
  <ds:schemaRefs>
    <ds:schemaRef ds:uri="440e0acd-8877-4043-b1d6-a780d5cbc608"/>
    <ds:schemaRef ds:uri="http://schemas.microsoft.com/office/infopath/2007/PartnerControls"/>
    <ds:schemaRef ds:uri="f8e7e4a6-aeb8-4d0b-892d-54d9084aa7ff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317</Words>
  <Application>Microsoft Office PowerPoint</Application>
  <PresentationFormat>Breedbeeld</PresentationFormat>
  <Paragraphs>35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PowerPoint-presentatie</vt:lpstr>
      <vt:lpstr>BAG: Huidige Bevragingen API</vt:lpstr>
      <vt:lpstr>BAG: Huidige Bevragingen API</vt:lpstr>
      <vt:lpstr>BAG: Huidige Bevragingen API</vt:lpstr>
      <vt:lpstr>BAG: Huidige Bevragingen API</vt:lpstr>
      <vt:lpstr>BAG: Huidige Bevragingen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Cathy Dingemanse</dc:creator>
  <cp:lastModifiedBy>Strijker, Mark</cp:lastModifiedBy>
  <cp:revision>30</cp:revision>
  <dcterms:created xsi:type="dcterms:W3CDTF">2019-12-02T12:42:04Z</dcterms:created>
  <dcterms:modified xsi:type="dcterms:W3CDTF">2020-03-26T08:24:55Z</dcterms:modified>
</cp:coreProperties>
</file>