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7D2F8-F5F1-47C8-89CD-368F791B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8AC22D-2403-4B62-BA15-CABCB314F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E264A0-7602-4C43-AD5E-F444540D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E32D5B-0A47-4E85-BBEC-7F405432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068C4-300D-472D-93FF-A683C49B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6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DD07B-270F-4F05-9331-810DB7B2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EBAC6F-87D7-4593-9977-6F2036C15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E46A94-2F1C-43C3-8970-F0E87501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8239E9-E406-4953-A73F-987ADE90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FB303-D188-4D53-BC79-A661D5D0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2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B6067D-AC03-4B4B-87F6-537C5D3E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0E08E0-E8EA-44BD-9111-CE891781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6B5EBC-9461-4956-9ABB-649D4FDE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36CC8C-2696-4F51-BA17-978F9F29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243C4A-B35F-4FC6-8EC9-2C87B80A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40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4C5CF-C4F9-4573-AFE3-070BE0DF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8E90B1-8F51-4623-8943-EABDC33D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52CA8B-50E3-472B-89F4-F06A978B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9862BE-9A52-4A24-ACD6-D17AE6A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8A9D33-4A10-478A-AF96-44907232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19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DC324-DCA3-404F-8FE8-8F3F0C39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660D7F-84A8-41EC-86D0-3026E5D6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ABD81-F4C7-4BA4-AF57-3FCAB182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DC638C-6118-460C-BF82-A5A2A173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53A02C-35B0-4CC1-886E-9F62BA8C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60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A7D71-A1AC-4BC0-BB9E-BC2AC429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0722-C5C8-4CF5-8737-3687F339C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0FF3E-765B-4CA0-AE53-46C269196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8540EC-4BBF-47DF-96E4-94B51104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417883-2081-4046-BE3D-02FA9958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667418-2AF0-4016-AFFA-580393DA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2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0F67A8-1B28-4B9A-A911-4886A990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76EB13-53F9-4AF2-B3BE-B56BD8584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DD26C6-563A-4BD4-B094-462A71803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852CB1-C50B-4E5D-B37A-7031DFE51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2AEC41-8420-4E19-98A3-FBD024C8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D492F8-2B86-4437-8A64-1E18DC21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09746DB-0F65-4B95-9508-28C2C17E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EB0112-3C1D-43B8-8579-6D150A14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39F980-009A-4847-8244-E275B98E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C1FD7A4-32B9-4DFB-A8D7-D26B9217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D6CC51-A184-4C8F-A6EE-32829879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FC4AE8-16B2-480A-BB52-B8E2646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98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D452E22-125A-4550-BCA3-5B7F9F24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EB26E8-A5D2-4EAA-9DCF-892D56F5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F54A8D-745D-46AA-8012-CF44BFCC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02C89-F3AF-43E3-9456-90BF2148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AD1B58-3FEC-4005-9F6F-8A8A8734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6E67878-0223-410D-8454-E902E7C82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7B0BDE-3D23-4B42-B940-2C124115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294B2F-4CB0-485C-B5F0-FCE8ABA9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CBBA14-C4D0-441A-A2AE-629C147A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19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EA199-1BED-4575-AABD-6CE9AFB0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35714A-C533-4295-AFB9-963391355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ADFB2E-4A81-4B84-A7C3-D03EF92C5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DB3209-8CF6-4563-9641-C4EDACAC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D8163-A9AD-4409-87FD-27D01CB1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E9F55E-A1C1-4609-A884-52C8AAAC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13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D41983-438F-4550-BEC3-4DB0ACC8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6C6045-E882-4667-9915-F2DD655C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3104B-51C3-49D5-B17E-3235AC0D6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DB53-FC4D-4B92-8161-46F16315F6EC}" type="datetimeFigureOut">
              <a:rPr lang="it-IT" smtClean="0"/>
              <a:t>02/05/2022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6E8A1-A758-43EA-B48C-42869E6E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1BEF7E-E239-40D7-803B-99FB28107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90D9-0F1C-4558-BA3E-4E06657CB4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6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7994FAD-FFF7-4580-9984-1DCCA8EA9C65}"/>
              </a:ext>
            </a:extLst>
          </p:cNvPr>
          <p:cNvSpPr/>
          <p:nvPr/>
        </p:nvSpPr>
        <p:spPr>
          <a:xfrm>
            <a:off x="104732" y="841893"/>
            <a:ext cx="4612282" cy="178449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08A84F-FD46-4377-A8F3-867EA27B89A8}"/>
              </a:ext>
            </a:extLst>
          </p:cNvPr>
          <p:cNvSpPr txBox="1"/>
          <p:nvPr/>
        </p:nvSpPr>
        <p:spPr>
          <a:xfrm>
            <a:off x="0" y="4992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Persona </a:t>
            </a:r>
            <a:r>
              <a:rPr lang="it-IT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Worksheet</a:t>
            </a:r>
            <a:endParaRPr lang="it-IT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EE8E29-4B65-4C02-B943-F3ABC65DD1A5}"/>
              </a:ext>
            </a:extLst>
          </p:cNvPr>
          <p:cNvSpPr txBox="1"/>
          <p:nvPr/>
        </p:nvSpPr>
        <p:spPr>
          <a:xfrm>
            <a:off x="0" y="564894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impressions</a:t>
            </a: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3D2F0B-4107-4031-87AF-BB8FE85302A9}"/>
              </a:ext>
            </a:extLst>
          </p:cNvPr>
          <p:cNvSpPr/>
          <p:nvPr/>
        </p:nvSpPr>
        <p:spPr>
          <a:xfrm>
            <a:off x="95689" y="3113123"/>
            <a:ext cx="4612282" cy="355713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8F1F33-8332-498E-9DAC-5BFA35BD3114}"/>
              </a:ext>
            </a:extLst>
          </p:cNvPr>
          <p:cNvSpPr txBox="1"/>
          <p:nvPr/>
        </p:nvSpPr>
        <p:spPr>
          <a:xfrm>
            <a:off x="-9043" y="2836124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behaviour</a:t>
            </a: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147919C-C047-4E1F-97BD-59E44BC55F9B}"/>
              </a:ext>
            </a:extLst>
          </p:cNvPr>
          <p:cNvSpPr/>
          <p:nvPr/>
        </p:nvSpPr>
        <p:spPr>
          <a:xfrm>
            <a:off x="4953672" y="841893"/>
            <a:ext cx="6863379" cy="178449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C2BCD7-EC5D-49A8-AA93-C4A55CDF9448}"/>
              </a:ext>
            </a:extLst>
          </p:cNvPr>
          <p:cNvSpPr txBox="1"/>
          <p:nvPr/>
        </p:nvSpPr>
        <p:spPr>
          <a:xfrm>
            <a:off x="4848941" y="564894"/>
            <a:ext cx="344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Environment (place, device, activity,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feel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…)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B423A03-93EF-4737-A12A-A0B272877BCA}"/>
              </a:ext>
            </a:extLst>
          </p:cNvPr>
          <p:cNvSpPr/>
          <p:nvPr/>
        </p:nvSpPr>
        <p:spPr>
          <a:xfrm>
            <a:off x="4953673" y="3113123"/>
            <a:ext cx="6863378" cy="355713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17472A-6FCE-43E5-A3A0-030C48477251}"/>
              </a:ext>
            </a:extLst>
          </p:cNvPr>
          <p:cNvSpPr txBox="1"/>
          <p:nvPr/>
        </p:nvSpPr>
        <p:spPr>
          <a:xfrm>
            <a:off x="4948891" y="2874595"/>
            <a:ext cx="2294218" cy="2000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                                                                    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CCD480-A3C1-4501-90C6-F0B435D432C0}"/>
              </a:ext>
            </a:extLst>
          </p:cNvPr>
          <p:cNvSpPr txBox="1"/>
          <p:nvPr/>
        </p:nvSpPr>
        <p:spPr>
          <a:xfrm>
            <a:off x="95689" y="895197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PROFILE PHOTO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4C48118-0717-4467-8244-5E3D8CD2897A}"/>
              </a:ext>
            </a:extLst>
          </p:cNvPr>
          <p:cNvCxnSpPr/>
          <p:nvPr/>
        </p:nvCxnSpPr>
        <p:spPr>
          <a:xfrm>
            <a:off x="1451679" y="930513"/>
            <a:ext cx="0" cy="16273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93956BE-6590-4E53-BD46-8E25CEEB8BE4}"/>
              </a:ext>
            </a:extLst>
          </p:cNvPr>
          <p:cNvSpPr txBox="1"/>
          <p:nvPr/>
        </p:nvSpPr>
        <p:spPr>
          <a:xfrm>
            <a:off x="1442636" y="907281"/>
            <a:ext cx="4122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C53067-D480-49C0-986A-B5AC4F2BC6A4}"/>
              </a:ext>
            </a:extLst>
          </p:cNvPr>
          <p:cNvSpPr txBox="1"/>
          <p:nvPr/>
        </p:nvSpPr>
        <p:spPr>
          <a:xfrm>
            <a:off x="1442636" y="1180604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C33D2D-E975-451D-83B0-71FB02297B38}"/>
              </a:ext>
            </a:extLst>
          </p:cNvPr>
          <p:cNvSpPr txBox="1"/>
          <p:nvPr/>
        </p:nvSpPr>
        <p:spPr>
          <a:xfrm>
            <a:off x="1448172" y="1466011"/>
            <a:ext cx="7970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DEMOGRAPHICS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A9560BA-58F5-435F-9C4B-51CCC181B550}"/>
              </a:ext>
            </a:extLst>
          </p:cNvPr>
          <p:cNvCxnSpPr>
            <a:cxnSpLocks/>
          </p:cNvCxnSpPr>
          <p:nvPr/>
        </p:nvCxnSpPr>
        <p:spPr>
          <a:xfrm flipH="1">
            <a:off x="1531570" y="1135922"/>
            <a:ext cx="30645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F70C4A8-CE3A-465B-8831-D09DFD4D6F80}"/>
              </a:ext>
            </a:extLst>
          </p:cNvPr>
          <p:cNvCxnSpPr>
            <a:cxnSpLocks/>
          </p:cNvCxnSpPr>
          <p:nvPr/>
        </p:nvCxnSpPr>
        <p:spPr>
          <a:xfrm flipH="1">
            <a:off x="1531570" y="1397083"/>
            <a:ext cx="30645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1EE36C5-0025-47E9-B50E-4BEBF6EE067F}"/>
              </a:ext>
            </a:extLst>
          </p:cNvPr>
          <p:cNvSpPr txBox="1"/>
          <p:nvPr/>
        </p:nvSpPr>
        <p:spPr>
          <a:xfrm>
            <a:off x="95688" y="3166427"/>
            <a:ext cx="4764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GOAL(S)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A5B2B07-4514-4E61-8CD3-1685C9FC60CC}"/>
              </a:ext>
            </a:extLst>
          </p:cNvPr>
          <p:cNvCxnSpPr>
            <a:cxnSpLocks/>
          </p:cNvCxnSpPr>
          <p:nvPr/>
        </p:nvCxnSpPr>
        <p:spPr>
          <a:xfrm flipH="1">
            <a:off x="165341" y="4535046"/>
            <a:ext cx="44308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667032F-613F-4B11-9719-F2E61167F83E}"/>
              </a:ext>
            </a:extLst>
          </p:cNvPr>
          <p:cNvCxnSpPr>
            <a:cxnSpLocks/>
          </p:cNvCxnSpPr>
          <p:nvPr/>
        </p:nvCxnSpPr>
        <p:spPr>
          <a:xfrm>
            <a:off x="2349295" y="3166427"/>
            <a:ext cx="0" cy="13209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8825733-4C1D-44CC-8BAB-5E888D8AE300}"/>
              </a:ext>
            </a:extLst>
          </p:cNvPr>
          <p:cNvSpPr txBox="1"/>
          <p:nvPr/>
        </p:nvSpPr>
        <p:spPr>
          <a:xfrm>
            <a:off x="2306760" y="3166427"/>
            <a:ext cx="22894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OF MOBILE DEVICES AND TECHNOLOGY IN GENERAL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2DBEFEF-DC4A-486E-846C-81B1D94E1586}"/>
              </a:ext>
            </a:extLst>
          </p:cNvPr>
          <p:cNvSpPr txBox="1"/>
          <p:nvPr/>
        </p:nvSpPr>
        <p:spPr>
          <a:xfrm>
            <a:off x="95688" y="4588041"/>
            <a:ext cx="10278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MOTIVATING FACTORS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AA857D7-3F9C-4C0B-875B-665013C68F23}"/>
              </a:ext>
            </a:extLst>
          </p:cNvPr>
          <p:cNvSpPr txBox="1"/>
          <p:nvPr/>
        </p:nvSpPr>
        <p:spPr>
          <a:xfrm>
            <a:off x="4951445" y="905439"/>
            <a:ext cx="6046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1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AF60E8-AE15-4E9E-B860-59F1D60337F6}"/>
              </a:ext>
            </a:extLst>
          </p:cNvPr>
          <p:cNvCxnSpPr>
            <a:cxnSpLocks/>
          </p:cNvCxnSpPr>
          <p:nvPr/>
        </p:nvCxnSpPr>
        <p:spPr>
          <a:xfrm>
            <a:off x="7429184" y="905439"/>
            <a:ext cx="0" cy="16273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CF52504-43B5-4705-AEEB-D5275A413E8C}"/>
              </a:ext>
            </a:extLst>
          </p:cNvPr>
          <p:cNvCxnSpPr>
            <a:cxnSpLocks/>
          </p:cNvCxnSpPr>
          <p:nvPr/>
        </p:nvCxnSpPr>
        <p:spPr>
          <a:xfrm>
            <a:off x="9882018" y="907916"/>
            <a:ext cx="0" cy="16273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85C318F-B5DC-4774-8590-35A3876D4A52}"/>
              </a:ext>
            </a:extLst>
          </p:cNvPr>
          <p:cNvSpPr txBox="1"/>
          <p:nvPr/>
        </p:nvSpPr>
        <p:spPr>
          <a:xfrm>
            <a:off x="7408307" y="910560"/>
            <a:ext cx="6046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2F0F4A0-75E3-414A-ADB0-4A95CB1FF9BB}"/>
              </a:ext>
            </a:extLst>
          </p:cNvPr>
          <p:cNvSpPr txBox="1"/>
          <p:nvPr/>
        </p:nvSpPr>
        <p:spPr>
          <a:xfrm>
            <a:off x="9865169" y="905439"/>
            <a:ext cx="6046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3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353386" y="1097703"/>
            <a:ext cx="27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Android</a:t>
            </a:r>
            <a:r>
              <a:rPr lang="it-IT" dirty="0" smtClean="0"/>
              <a:t> Mobile Device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2036705" y="1510877"/>
            <a:ext cx="27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22 </a:t>
            </a:r>
            <a:r>
              <a:rPr lang="it-IT" dirty="0" err="1" smtClean="0"/>
              <a:t>years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4935387" y="1079863"/>
            <a:ext cx="203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Born</a:t>
            </a:r>
            <a:r>
              <a:rPr lang="it-IT" dirty="0" smtClean="0"/>
              <a:t> in Brescia </a:t>
            </a:r>
            <a:r>
              <a:rPr lang="it-IT" dirty="0" err="1" smtClean="0"/>
              <a:t>where</a:t>
            </a:r>
            <a:r>
              <a:rPr lang="it-IT" dirty="0" smtClean="0"/>
              <a:t> he </a:t>
            </a:r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lives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1942675" y="810811"/>
            <a:ext cx="27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Giorgio Panino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2329706" y="3370824"/>
            <a:ext cx="2227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Giorgio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engineer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has</a:t>
            </a:r>
            <a:r>
              <a:rPr lang="it-IT" dirty="0" smtClean="0"/>
              <a:t> no </a:t>
            </a:r>
            <a:r>
              <a:rPr lang="it-IT" dirty="0" err="1" smtClean="0"/>
              <a:t>problem</a:t>
            </a:r>
            <a:r>
              <a:rPr lang="it-IT" dirty="0" smtClean="0"/>
              <a:t> with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device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79862" y="4751987"/>
            <a:ext cx="4516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Giorgio </a:t>
            </a:r>
            <a:r>
              <a:rPr lang="it-IT" sz="1600" dirty="0" err="1" smtClean="0"/>
              <a:t>is</a:t>
            </a:r>
            <a:r>
              <a:rPr lang="it-IT" sz="1600" dirty="0" smtClean="0"/>
              <a:t> a </a:t>
            </a:r>
            <a:r>
              <a:rPr lang="it-IT" sz="1600" dirty="0" err="1" smtClean="0"/>
              <a:t>looking</a:t>
            </a:r>
            <a:r>
              <a:rPr lang="it-IT" sz="1600" dirty="0" smtClean="0"/>
              <a:t> for a job and </a:t>
            </a:r>
            <a:r>
              <a:rPr lang="it-IT" sz="1600" dirty="0" err="1" smtClean="0"/>
              <a:t>thinks</a:t>
            </a:r>
            <a:r>
              <a:rPr lang="it-IT" sz="1600" dirty="0" smtClean="0"/>
              <a:t> an </a:t>
            </a:r>
            <a:r>
              <a:rPr lang="it-IT" sz="1600" dirty="0" err="1" smtClean="0"/>
              <a:t>app</a:t>
            </a:r>
            <a:r>
              <a:rPr lang="it-IT" sz="1600" dirty="0" smtClean="0"/>
              <a:t> </a:t>
            </a:r>
            <a:r>
              <a:rPr lang="it-IT" sz="1600" dirty="0" err="1" smtClean="0"/>
              <a:t>would</a:t>
            </a:r>
            <a:r>
              <a:rPr lang="it-IT" sz="1600" dirty="0" smtClean="0"/>
              <a:t> be appropriate to </a:t>
            </a:r>
            <a:r>
              <a:rPr lang="it-IT" sz="1600" dirty="0" err="1" smtClean="0"/>
              <a:t>know</a:t>
            </a:r>
            <a:r>
              <a:rPr lang="it-IT" sz="1600" dirty="0" smtClean="0"/>
              <a:t> </a:t>
            </a:r>
            <a:r>
              <a:rPr lang="it-IT" sz="1600" dirty="0" err="1" smtClean="0"/>
              <a:t>what</a:t>
            </a:r>
            <a:r>
              <a:rPr lang="it-IT" sz="1600" dirty="0" smtClean="0"/>
              <a:t> job </a:t>
            </a:r>
            <a:r>
              <a:rPr lang="it-IT" sz="1600" dirty="0" err="1" smtClean="0"/>
              <a:t>offers</a:t>
            </a:r>
            <a:r>
              <a:rPr lang="it-IT" sz="1600" dirty="0" smtClean="0"/>
              <a:t> are </a:t>
            </a:r>
            <a:r>
              <a:rPr lang="it-IT" sz="1600" dirty="0" err="1" smtClean="0"/>
              <a:t>available</a:t>
            </a:r>
            <a:r>
              <a:rPr lang="it-IT" sz="1600" dirty="0" smtClean="0"/>
              <a:t> </a:t>
            </a:r>
            <a:r>
              <a:rPr lang="it-IT" sz="1600" dirty="0" err="1" smtClean="0"/>
              <a:t>nowadays</a:t>
            </a:r>
            <a:r>
              <a:rPr lang="it-IT" sz="1600" dirty="0" smtClean="0"/>
              <a:t>. </a:t>
            </a:r>
            <a:r>
              <a:rPr lang="it-IT" sz="1600" dirty="0" err="1" smtClean="0"/>
              <a:t>As</a:t>
            </a:r>
            <a:r>
              <a:rPr lang="it-IT" sz="1600" dirty="0" smtClean="0"/>
              <a:t> </a:t>
            </a:r>
            <a:r>
              <a:rPr lang="it-IT" sz="1600" dirty="0" err="1" smtClean="0"/>
              <a:t>engineer</a:t>
            </a:r>
            <a:r>
              <a:rPr lang="it-IT" sz="1600" dirty="0" smtClean="0"/>
              <a:t>, he </a:t>
            </a:r>
            <a:r>
              <a:rPr lang="it-IT" sz="1600" dirty="0" err="1" smtClean="0"/>
              <a:t>also</a:t>
            </a:r>
            <a:r>
              <a:rPr lang="it-IT" sz="1600" dirty="0" smtClean="0"/>
              <a:t> </a:t>
            </a:r>
            <a:r>
              <a:rPr lang="it-IT" sz="1600" dirty="0" err="1" smtClean="0"/>
              <a:t>thinks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companies </a:t>
            </a:r>
            <a:r>
              <a:rPr lang="it-IT" sz="1600" dirty="0" err="1" smtClean="0"/>
              <a:t>would</a:t>
            </a:r>
            <a:r>
              <a:rPr lang="it-IT" sz="1600" dirty="0" smtClean="0"/>
              <a:t> look for </a:t>
            </a:r>
            <a:r>
              <a:rPr lang="it-IT" sz="1600" dirty="0" err="1" smtClean="0"/>
              <a:t>people</a:t>
            </a:r>
            <a:r>
              <a:rPr lang="it-IT" sz="1600" dirty="0" smtClean="0"/>
              <a:t> </a:t>
            </a:r>
            <a:r>
              <a:rPr lang="it-IT" sz="1600" dirty="0" err="1" smtClean="0"/>
              <a:t>like</a:t>
            </a:r>
            <a:r>
              <a:rPr lang="it-IT" sz="1600" dirty="0" smtClean="0"/>
              <a:t> </a:t>
            </a:r>
            <a:r>
              <a:rPr lang="it-IT" sz="1600" dirty="0" err="1" smtClean="0"/>
              <a:t>him</a:t>
            </a:r>
            <a:r>
              <a:rPr lang="it-IT" sz="1600" dirty="0" smtClean="0"/>
              <a:t> and </a:t>
            </a:r>
            <a:r>
              <a:rPr lang="it-IT" sz="1600" dirty="0" err="1" smtClean="0"/>
              <a:t>needs</a:t>
            </a:r>
            <a:r>
              <a:rPr lang="it-IT" sz="1600" dirty="0" smtClean="0"/>
              <a:t> to be </a:t>
            </a:r>
            <a:r>
              <a:rPr lang="it-IT" sz="1600" dirty="0" err="1" smtClean="0"/>
              <a:t>known</a:t>
            </a:r>
            <a:r>
              <a:rPr lang="it-IT" sz="1600" dirty="0" smtClean="0"/>
              <a:t> out </a:t>
            </a:r>
            <a:r>
              <a:rPr lang="it-IT" sz="1600" dirty="0" err="1" smtClean="0"/>
              <a:t>there</a:t>
            </a:r>
            <a:r>
              <a:rPr lang="it-IT" sz="1600" dirty="0" smtClean="0"/>
              <a:t>. A single </a:t>
            </a:r>
            <a:r>
              <a:rPr lang="it-IT" sz="1600" dirty="0" err="1" smtClean="0"/>
              <a:t>app</a:t>
            </a:r>
            <a:r>
              <a:rPr lang="it-IT" sz="1600" dirty="0" smtClean="0"/>
              <a:t> </a:t>
            </a:r>
            <a:r>
              <a:rPr lang="it-IT" sz="1600" dirty="0" err="1" smtClean="0"/>
              <a:t>satisfacing</a:t>
            </a:r>
            <a:r>
              <a:rPr lang="it-IT" sz="1600" dirty="0" smtClean="0"/>
              <a:t> </a:t>
            </a:r>
            <a:r>
              <a:rPr lang="it-IT" sz="1600" dirty="0" err="1" smtClean="0"/>
              <a:t>all</a:t>
            </a:r>
            <a:r>
              <a:rPr lang="it-IT" sz="1600" dirty="0" smtClean="0"/>
              <a:t> </a:t>
            </a:r>
            <a:r>
              <a:rPr lang="it-IT" sz="1600" dirty="0" err="1" smtClean="0"/>
              <a:t>these</a:t>
            </a:r>
            <a:r>
              <a:rPr lang="it-IT" sz="1600" dirty="0" smtClean="0"/>
              <a:t> </a:t>
            </a:r>
            <a:r>
              <a:rPr lang="it-IT" sz="1600" dirty="0" err="1" smtClean="0"/>
              <a:t>necessities</a:t>
            </a:r>
            <a:r>
              <a:rPr lang="it-IT" sz="1600" dirty="0" smtClean="0"/>
              <a:t> </a:t>
            </a:r>
            <a:r>
              <a:rPr lang="it-IT" sz="1600" dirty="0" err="1" smtClean="0"/>
              <a:t>would</a:t>
            </a:r>
            <a:r>
              <a:rPr lang="it-IT" sz="1600" dirty="0" smtClean="0"/>
              <a:t> be </a:t>
            </a:r>
            <a:r>
              <a:rPr lang="it-IT" sz="1600" dirty="0" err="1" smtClean="0"/>
              <a:t>great</a:t>
            </a:r>
            <a:endParaRPr lang="it-IT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8" y="1138706"/>
            <a:ext cx="971686" cy="1152686"/>
          </a:xfrm>
          <a:prstGeom prst="rect">
            <a:avLst/>
          </a:prstGeom>
        </p:spPr>
      </p:pic>
      <p:sp>
        <p:nvSpPr>
          <p:cNvPr id="42" name="CasellaDiTesto 41"/>
          <p:cNvSpPr txBox="1"/>
          <p:nvPr/>
        </p:nvSpPr>
        <p:spPr>
          <a:xfrm>
            <a:off x="87012" y="3228695"/>
            <a:ext cx="222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Giorgio </a:t>
            </a:r>
            <a:r>
              <a:rPr lang="it-IT" sz="1600" dirty="0" err="1" smtClean="0"/>
              <a:t>is</a:t>
            </a:r>
            <a:r>
              <a:rPr lang="it-IT" sz="1600" dirty="0" smtClean="0"/>
              <a:t> a </a:t>
            </a:r>
            <a:r>
              <a:rPr lang="it-IT" sz="1600" dirty="0" err="1" smtClean="0"/>
              <a:t>looking</a:t>
            </a:r>
            <a:r>
              <a:rPr lang="it-IT" sz="1600" dirty="0" smtClean="0"/>
              <a:t> for a job, </a:t>
            </a:r>
            <a:r>
              <a:rPr lang="it-IT" sz="1600" dirty="0" err="1" smtClean="0"/>
              <a:t>wants</a:t>
            </a:r>
            <a:r>
              <a:rPr lang="it-IT" sz="1600" dirty="0" smtClean="0"/>
              <a:t> to </a:t>
            </a:r>
            <a:r>
              <a:rPr lang="it-IT" sz="1600" dirty="0" err="1" smtClean="0"/>
              <a:t>keep</a:t>
            </a:r>
            <a:r>
              <a:rPr lang="it-IT" sz="1600" dirty="0" smtClean="0"/>
              <a:t> trace of </a:t>
            </a:r>
            <a:r>
              <a:rPr lang="it-IT" sz="1600" dirty="0" err="1" smtClean="0"/>
              <a:t>contacts</a:t>
            </a:r>
            <a:r>
              <a:rPr lang="it-IT" sz="1600" dirty="0" smtClean="0"/>
              <a:t> with companies and </a:t>
            </a:r>
            <a:r>
              <a:rPr lang="it-IT" sz="1600" dirty="0" err="1" smtClean="0"/>
              <a:t>his</a:t>
            </a:r>
            <a:r>
              <a:rPr lang="it-IT" sz="1600" dirty="0" smtClean="0"/>
              <a:t> </a:t>
            </a:r>
            <a:r>
              <a:rPr lang="it-IT" sz="1600" dirty="0" err="1" smtClean="0"/>
              <a:t>applications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4661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7994FAD-FFF7-4580-9984-1DCCA8EA9C65}"/>
              </a:ext>
            </a:extLst>
          </p:cNvPr>
          <p:cNvSpPr/>
          <p:nvPr/>
        </p:nvSpPr>
        <p:spPr>
          <a:xfrm>
            <a:off x="104732" y="841893"/>
            <a:ext cx="4612282" cy="178449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08A84F-FD46-4377-A8F3-867EA27B89A8}"/>
              </a:ext>
            </a:extLst>
          </p:cNvPr>
          <p:cNvSpPr txBox="1"/>
          <p:nvPr/>
        </p:nvSpPr>
        <p:spPr>
          <a:xfrm>
            <a:off x="0" y="4992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Persona </a:t>
            </a:r>
            <a:r>
              <a:rPr lang="it-IT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Worksheet</a:t>
            </a:r>
            <a:endParaRPr lang="it-IT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EE8E29-4B65-4C02-B943-F3ABC65DD1A5}"/>
              </a:ext>
            </a:extLst>
          </p:cNvPr>
          <p:cNvSpPr txBox="1"/>
          <p:nvPr/>
        </p:nvSpPr>
        <p:spPr>
          <a:xfrm>
            <a:off x="0" y="564894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impressions</a:t>
            </a: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3D2F0B-4107-4031-87AF-BB8FE85302A9}"/>
              </a:ext>
            </a:extLst>
          </p:cNvPr>
          <p:cNvSpPr/>
          <p:nvPr/>
        </p:nvSpPr>
        <p:spPr>
          <a:xfrm>
            <a:off x="95689" y="3113123"/>
            <a:ext cx="4612282" cy="355713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8F1F33-8332-498E-9DAC-5BFA35BD3114}"/>
              </a:ext>
            </a:extLst>
          </p:cNvPr>
          <p:cNvSpPr txBox="1"/>
          <p:nvPr/>
        </p:nvSpPr>
        <p:spPr>
          <a:xfrm>
            <a:off x="-9043" y="2836124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behaviour</a:t>
            </a: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147919C-C047-4E1F-97BD-59E44BC55F9B}"/>
              </a:ext>
            </a:extLst>
          </p:cNvPr>
          <p:cNvSpPr/>
          <p:nvPr/>
        </p:nvSpPr>
        <p:spPr>
          <a:xfrm>
            <a:off x="4953672" y="841893"/>
            <a:ext cx="6863379" cy="178449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C2BCD7-EC5D-49A8-AA93-C4A55CDF9448}"/>
              </a:ext>
            </a:extLst>
          </p:cNvPr>
          <p:cNvSpPr txBox="1"/>
          <p:nvPr/>
        </p:nvSpPr>
        <p:spPr>
          <a:xfrm>
            <a:off x="4848941" y="564894"/>
            <a:ext cx="344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Environment (place, device, activity,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feel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…)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B423A03-93EF-4737-A12A-A0B272877BCA}"/>
              </a:ext>
            </a:extLst>
          </p:cNvPr>
          <p:cNvSpPr/>
          <p:nvPr/>
        </p:nvSpPr>
        <p:spPr>
          <a:xfrm>
            <a:off x="4953673" y="3113123"/>
            <a:ext cx="6863378" cy="355713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17472A-6FCE-43E5-A3A0-030C48477251}"/>
              </a:ext>
            </a:extLst>
          </p:cNvPr>
          <p:cNvSpPr txBox="1"/>
          <p:nvPr/>
        </p:nvSpPr>
        <p:spPr>
          <a:xfrm>
            <a:off x="4948891" y="2874595"/>
            <a:ext cx="2294218" cy="2000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                                                                    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CCD480-A3C1-4501-90C6-F0B435D432C0}"/>
              </a:ext>
            </a:extLst>
          </p:cNvPr>
          <p:cNvSpPr txBox="1"/>
          <p:nvPr/>
        </p:nvSpPr>
        <p:spPr>
          <a:xfrm>
            <a:off x="95689" y="895197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PROFILE PHOTO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4C48118-0717-4467-8244-5E3D8CD2897A}"/>
              </a:ext>
            </a:extLst>
          </p:cNvPr>
          <p:cNvCxnSpPr/>
          <p:nvPr/>
        </p:nvCxnSpPr>
        <p:spPr>
          <a:xfrm>
            <a:off x="1451679" y="930513"/>
            <a:ext cx="0" cy="16273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93956BE-6590-4E53-BD46-8E25CEEB8BE4}"/>
              </a:ext>
            </a:extLst>
          </p:cNvPr>
          <p:cNvSpPr txBox="1"/>
          <p:nvPr/>
        </p:nvSpPr>
        <p:spPr>
          <a:xfrm>
            <a:off x="1442636" y="907281"/>
            <a:ext cx="4122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C53067-D480-49C0-986A-B5AC4F2BC6A4}"/>
              </a:ext>
            </a:extLst>
          </p:cNvPr>
          <p:cNvSpPr txBox="1"/>
          <p:nvPr/>
        </p:nvSpPr>
        <p:spPr>
          <a:xfrm>
            <a:off x="1442636" y="1180604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C33D2D-E975-451D-83B0-71FB02297B38}"/>
              </a:ext>
            </a:extLst>
          </p:cNvPr>
          <p:cNvSpPr txBox="1"/>
          <p:nvPr/>
        </p:nvSpPr>
        <p:spPr>
          <a:xfrm>
            <a:off x="1448172" y="1466011"/>
            <a:ext cx="7970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DEMOGRAPHICS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A9560BA-58F5-435F-9C4B-51CCC181B550}"/>
              </a:ext>
            </a:extLst>
          </p:cNvPr>
          <p:cNvCxnSpPr>
            <a:cxnSpLocks/>
          </p:cNvCxnSpPr>
          <p:nvPr/>
        </p:nvCxnSpPr>
        <p:spPr>
          <a:xfrm flipH="1">
            <a:off x="1531570" y="1135922"/>
            <a:ext cx="30645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F70C4A8-CE3A-465B-8831-D09DFD4D6F80}"/>
              </a:ext>
            </a:extLst>
          </p:cNvPr>
          <p:cNvCxnSpPr>
            <a:cxnSpLocks/>
          </p:cNvCxnSpPr>
          <p:nvPr/>
        </p:nvCxnSpPr>
        <p:spPr>
          <a:xfrm flipH="1">
            <a:off x="1531570" y="1397083"/>
            <a:ext cx="30645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1EE36C5-0025-47E9-B50E-4BEBF6EE067F}"/>
              </a:ext>
            </a:extLst>
          </p:cNvPr>
          <p:cNvSpPr txBox="1"/>
          <p:nvPr/>
        </p:nvSpPr>
        <p:spPr>
          <a:xfrm>
            <a:off x="95688" y="3166427"/>
            <a:ext cx="4764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GOAL(S)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A5B2B07-4514-4E61-8CD3-1685C9FC60CC}"/>
              </a:ext>
            </a:extLst>
          </p:cNvPr>
          <p:cNvCxnSpPr>
            <a:cxnSpLocks/>
          </p:cNvCxnSpPr>
          <p:nvPr/>
        </p:nvCxnSpPr>
        <p:spPr>
          <a:xfrm flipH="1">
            <a:off x="165341" y="4535046"/>
            <a:ext cx="44308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667032F-613F-4B11-9719-F2E61167F83E}"/>
              </a:ext>
            </a:extLst>
          </p:cNvPr>
          <p:cNvCxnSpPr>
            <a:cxnSpLocks/>
          </p:cNvCxnSpPr>
          <p:nvPr/>
        </p:nvCxnSpPr>
        <p:spPr>
          <a:xfrm>
            <a:off x="2349295" y="3166427"/>
            <a:ext cx="0" cy="13209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8825733-4C1D-44CC-8BAB-5E888D8AE300}"/>
              </a:ext>
            </a:extLst>
          </p:cNvPr>
          <p:cNvSpPr txBox="1"/>
          <p:nvPr/>
        </p:nvSpPr>
        <p:spPr>
          <a:xfrm>
            <a:off x="2306760" y="3166427"/>
            <a:ext cx="22894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OF MOBILE DEVICES AND TECHNOLOGY IN GENERAL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2DBEFEF-DC4A-486E-846C-81B1D94E1586}"/>
              </a:ext>
            </a:extLst>
          </p:cNvPr>
          <p:cNvSpPr txBox="1"/>
          <p:nvPr/>
        </p:nvSpPr>
        <p:spPr>
          <a:xfrm>
            <a:off x="95688" y="4588041"/>
            <a:ext cx="10278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MOTIVATING FACTORS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AA857D7-3F9C-4C0B-875B-665013C68F23}"/>
              </a:ext>
            </a:extLst>
          </p:cNvPr>
          <p:cNvSpPr txBox="1"/>
          <p:nvPr/>
        </p:nvSpPr>
        <p:spPr>
          <a:xfrm>
            <a:off x="4951445" y="905439"/>
            <a:ext cx="6046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1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AF60E8-AE15-4E9E-B860-59F1D60337F6}"/>
              </a:ext>
            </a:extLst>
          </p:cNvPr>
          <p:cNvCxnSpPr>
            <a:cxnSpLocks/>
          </p:cNvCxnSpPr>
          <p:nvPr/>
        </p:nvCxnSpPr>
        <p:spPr>
          <a:xfrm>
            <a:off x="7429184" y="905439"/>
            <a:ext cx="0" cy="16273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CF52504-43B5-4705-AEEB-D5275A413E8C}"/>
              </a:ext>
            </a:extLst>
          </p:cNvPr>
          <p:cNvCxnSpPr>
            <a:cxnSpLocks/>
          </p:cNvCxnSpPr>
          <p:nvPr/>
        </p:nvCxnSpPr>
        <p:spPr>
          <a:xfrm>
            <a:off x="9882018" y="907916"/>
            <a:ext cx="0" cy="16273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85C318F-B5DC-4774-8590-35A3876D4A52}"/>
              </a:ext>
            </a:extLst>
          </p:cNvPr>
          <p:cNvSpPr txBox="1"/>
          <p:nvPr/>
        </p:nvSpPr>
        <p:spPr>
          <a:xfrm>
            <a:off x="7408307" y="910560"/>
            <a:ext cx="6046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2F0F4A0-75E3-414A-ADB0-4A95CB1FF9BB}"/>
              </a:ext>
            </a:extLst>
          </p:cNvPr>
          <p:cNvSpPr txBox="1"/>
          <p:nvPr/>
        </p:nvSpPr>
        <p:spPr>
          <a:xfrm>
            <a:off x="9865169" y="905439"/>
            <a:ext cx="6046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3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353386" y="1097703"/>
            <a:ext cx="27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Android</a:t>
            </a:r>
            <a:r>
              <a:rPr lang="it-IT" dirty="0" smtClean="0"/>
              <a:t> Mobile Device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1442636" y="1572441"/>
            <a:ext cx="2720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45 </a:t>
            </a:r>
            <a:r>
              <a:rPr lang="it-IT" dirty="0" err="1" smtClean="0"/>
              <a:t>years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it-IT" dirty="0" smtClean="0"/>
          </a:p>
          <a:p>
            <a:r>
              <a:rPr lang="it-IT" dirty="0" err="1" smtClean="0"/>
              <a:t>Born</a:t>
            </a:r>
            <a:r>
              <a:rPr lang="it-IT" dirty="0" smtClean="0"/>
              <a:t> in Mantova</a:t>
            </a:r>
          </a:p>
          <a:p>
            <a:r>
              <a:rPr lang="it-IT" dirty="0" err="1" smtClean="0"/>
              <a:t>Lives</a:t>
            </a:r>
            <a:r>
              <a:rPr lang="it-IT" dirty="0" smtClean="0"/>
              <a:t> in Milan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4935387" y="1079863"/>
            <a:ext cx="203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Works in Milan for a big IT company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1942675" y="810811"/>
            <a:ext cx="27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Sara Alfieri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03278" y="3247714"/>
            <a:ext cx="222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Sara </a:t>
            </a:r>
            <a:r>
              <a:rPr lang="it-IT" sz="1600" dirty="0" err="1" smtClean="0"/>
              <a:t>would</a:t>
            </a:r>
            <a:r>
              <a:rPr lang="it-IT" sz="1600" dirty="0" smtClean="0"/>
              <a:t> </a:t>
            </a:r>
            <a:r>
              <a:rPr lang="it-IT" sz="1600" dirty="0" err="1" smtClean="0"/>
              <a:t>like</a:t>
            </a:r>
            <a:r>
              <a:rPr lang="it-IT" sz="1600" dirty="0" smtClean="0"/>
              <a:t> to post </a:t>
            </a:r>
            <a:r>
              <a:rPr lang="it-IT" sz="1600" dirty="0" err="1" smtClean="0"/>
              <a:t>her</a:t>
            </a:r>
            <a:r>
              <a:rPr lang="it-IT" sz="1600" dirty="0" smtClean="0"/>
              <a:t> company job </a:t>
            </a:r>
            <a:r>
              <a:rPr lang="it-IT" sz="1600" dirty="0" err="1" smtClean="0"/>
              <a:t>offers</a:t>
            </a:r>
            <a:r>
              <a:rPr lang="it-IT" sz="1600" dirty="0" smtClean="0"/>
              <a:t>, </a:t>
            </a:r>
            <a:r>
              <a:rPr lang="it-IT" sz="1600" dirty="0" err="1" smtClean="0"/>
              <a:t>contact</a:t>
            </a:r>
            <a:r>
              <a:rPr lang="it-IT" sz="1600" dirty="0" smtClean="0"/>
              <a:t> </a:t>
            </a:r>
            <a:r>
              <a:rPr lang="it-IT" sz="1600" dirty="0" err="1" smtClean="0"/>
              <a:t>applicants</a:t>
            </a:r>
            <a:r>
              <a:rPr lang="it-IT" sz="1600" dirty="0" smtClean="0"/>
              <a:t>, </a:t>
            </a:r>
            <a:r>
              <a:rPr lang="it-IT" sz="1600" dirty="0" err="1" smtClean="0"/>
              <a:t>see</a:t>
            </a:r>
            <a:r>
              <a:rPr lang="it-IT" sz="1600" dirty="0" smtClean="0"/>
              <a:t> </a:t>
            </a:r>
            <a:r>
              <a:rPr lang="it-IT" sz="1600" dirty="0" err="1" smtClean="0"/>
              <a:t>their</a:t>
            </a:r>
            <a:r>
              <a:rPr lang="it-IT" sz="1600" dirty="0" smtClean="0"/>
              <a:t> </a:t>
            </a:r>
            <a:r>
              <a:rPr lang="it-IT" sz="1600" dirty="0" err="1" smtClean="0"/>
              <a:t>profiles</a:t>
            </a:r>
            <a:r>
              <a:rPr lang="it-IT" sz="1600" dirty="0" smtClean="0"/>
              <a:t> and set </a:t>
            </a:r>
            <a:r>
              <a:rPr lang="it-IT" sz="1600" dirty="0" err="1" smtClean="0"/>
              <a:t>interviews</a:t>
            </a:r>
            <a:r>
              <a:rPr lang="it-IT" sz="1600" dirty="0" smtClean="0"/>
              <a:t> </a:t>
            </a:r>
            <a:r>
              <a:rPr lang="it-IT" sz="1600" dirty="0" err="1" smtClean="0"/>
              <a:t>easily</a:t>
            </a:r>
            <a:endParaRPr lang="it-IT" sz="16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2329706" y="3370824"/>
            <a:ext cx="2227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Sara </a:t>
            </a:r>
            <a:r>
              <a:rPr lang="it-IT" dirty="0" err="1" smtClean="0"/>
              <a:t>is</a:t>
            </a:r>
            <a:r>
              <a:rPr lang="it-IT" dirty="0" smtClean="0"/>
              <a:t> fine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computers</a:t>
            </a:r>
            <a:r>
              <a:rPr lang="it-IT" dirty="0" smtClean="0"/>
              <a:t> and mobile </a:t>
            </a:r>
            <a:r>
              <a:rPr lang="it-IT" dirty="0" err="1" smtClean="0"/>
              <a:t>devices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prefers</a:t>
            </a:r>
            <a:r>
              <a:rPr lang="it-IT" dirty="0" smtClean="0"/>
              <a:t> intuitive </a:t>
            </a:r>
            <a:r>
              <a:rPr lang="it-IT" dirty="0" err="1" smtClean="0"/>
              <a:t>apps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79862" y="4751987"/>
            <a:ext cx="451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Sara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tired</a:t>
            </a:r>
            <a:r>
              <a:rPr lang="it-IT" sz="1600" dirty="0" smtClean="0"/>
              <a:t> of </a:t>
            </a:r>
            <a:r>
              <a:rPr lang="it-IT" sz="1600" dirty="0" err="1" smtClean="0"/>
              <a:t>uneasy</a:t>
            </a:r>
            <a:r>
              <a:rPr lang="it-IT" sz="1600" dirty="0" smtClean="0"/>
              <a:t> </a:t>
            </a:r>
            <a:r>
              <a:rPr lang="it-IT" sz="1600" dirty="0" err="1" smtClean="0"/>
              <a:t>routines</a:t>
            </a:r>
            <a:r>
              <a:rPr lang="it-IT" sz="1600" dirty="0" smtClean="0"/>
              <a:t> in </a:t>
            </a:r>
            <a:r>
              <a:rPr lang="it-IT" sz="1600" dirty="0" err="1" smtClean="0"/>
              <a:t>her</a:t>
            </a:r>
            <a:r>
              <a:rPr lang="it-IT" sz="1600" dirty="0" smtClean="0"/>
              <a:t> work and </a:t>
            </a:r>
            <a:r>
              <a:rPr lang="it-IT" sz="1600" dirty="0" err="1" smtClean="0"/>
              <a:t>really</a:t>
            </a:r>
            <a:r>
              <a:rPr lang="it-IT" sz="1600" dirty="0" smtClean="0"/>
              <a:t> </a:t>
            </a:r>
            <a:r>
              <a:rPr lang="it-IT" sz="1600" dirty="0" err="1" smtClean="0"/>
              <a:t>needs</a:t>
            </a:r>
            <a:r>
              <a:rPr lang="it-IT" sz="1600" dirty="0" smtClean="0"/>
              <a:t> a more intuitive and </a:t>
            </a:r>
            <a:r>
              <a:rPr lang="it-IT" sz="1600" dirty="0" err="1" smtClean="0"/>
              <a:t>simpler</a:t>
            </a:r>
            <a:r>
              <a:rPr lang="it-IT" sz="1600" dirty="0" smtClean="0"/>
              <a:t> </a:t>
            </a:r>
            <a:r>
              <a:rPr lang="it-IT" sz="1600" dirty="0" err="1" smtClean="0"/>
              <a:t>app</a:t>
            </a:r>
            <a:r>
              <a:rPr lang="it-IT" sz="1600" dirty="0"/>
              <a:t>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816186" y="1110243"/>
            <a:ext cx="25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HR </a:t>
            </a:r>
            <a:r>
              <a:rPr lang="it-IT" dirty="0" err="1" smtClean="0"/>
              <a:t>Specialist</a:t>
            </a:r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" y="1140308"/>
            <a:ext cx="1293285" cy="12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3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2FB8428B4ADE45B07DC10DE2F1D2E9" ma:contentTypeVersion="13" ma:contentTypeDescription="Creare un nuovo documento." ma:contentTypeScope="" ma:versionID="01e8b279f0fbf6490afe521f1108ce37">
  <xsd:schema xmlns:xsd="http://www.w3.org/2001/XMLSchema" xmlns:xs="http://www.w3.org/2001/XMLSchema" xmlns:p="http://schemas.microsoft.com/office/2006/metadata/properties" xmlns:ns2="b2552ec7-1b81-4708-870e-7546bd13d3cf" xmlns:ns3="13b3080e-80e5-4489-8fef-66a615ddfa4a" targetNamespace="http://schemas.microsoft.com/office/2006/metadata/properties" ma:root="true" ma:fieldsID="9c36657defda70b3b7189b8ddf2bbb89" ns2:_="" ns3:_="">
    <xsd:import namespace="b2552ec7-1b81-4708-870e-7546bd13d3cf"/>
    <xsd:import namespace="13b3080e-80e5-4489-8fef-66a615ddfa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52ec7-1b81-4708-870e-7546bd13d3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3080e-80e5-4489-8fef-66a615ddfa4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507D36-46C8-4FC3-BF28-FAB062F8C5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52ec7-1b81-4708-870e-7546bd13d3cf"/>
    <ds:schemaRef ds:uri="13b3080e-80e5-4489-8fef-66a615ddfa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C9C024-1324-4E0C-BF06-A71D2F4AE80C}">
  <ds:schemaRefs>
    <ds:schemaRef ds:uri="http://purl.org/dc/elements/1.1/"/>
    <ds:schemaRef ds:uri="http://schemas.microsoft.com/office/2006/documentManagement/types"/>
    <ds:schemaRef ds:uri="13b3080e-80e5-4489-8fef-66a615ddfa4a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b2552ec7-1b81-4708-870e-7546bd13d3c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74ACB97-EB20-440A-B69B-98625FD7B9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265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Barbara Rita Barricelli</dc:creator>
  <cp:lastModifiedBy>edoardo coppola</cp:lastModifiedBy>
  <cp:revision>13</cp:revision>
  <dcterms:created xsi:type="dcterms:W3CDTF">2022-02-24T07:34:11Z</dcterms:created>
  <dcterms:modified xsi:type="dcterms:W3CDTF">2022-05-02T09:18:13Z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0x010100302FB8428B4ADE45B07DC10DE2F1D2E9</vt:lpwstr>
  </property>
</Properties>
</file>