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svg"/><Relationship Id="rId3" Type="http://schemas.openxmlformats.org/officeDocument/2006/relationships/image" Target="../media/image-10-3.png"/><Relationship Id="rId4" Type="http://schemas.openxmlformats.org/officeDocument/2006/relationships/image" Target="../media/image-10-4.svg"/><Relationship Id="rId5" Type="http://schemas.openxmlformats.org/officeDocument/2006/relationships/image" Target="../media/image-10-5.png"/><Relationship Id="rId6" Type="http://schemas.openxmlformats.org/officeDocument/2006/relationships/image" Target="../media/image-10-6.svg"/><Relationship Id="rId7" Type="http://schemas.openxmlformats.org/officeDocument/2006/relationships/image" Target="../media/image-10-7.png"/><Relationship Id="rId8" Type="http://schemas.openxmlformats.org/officeDocument/2006/relationships/image" Target="../media/image-10-8.svg"/><Relationship Id="rId9" Type="http://schemas.openxmlformats.org/officeDocument/2006/relationships/image" Target="../media/image-10-9.png"/><Relationship Id="rId10" Type="http://schemas.openxmlformats.org/officeDocument/2006/relationships/image" Target="../media/image-10-10.svg"/><Relationship Id="rId11" Type="http://schemas.openxmlformats.org/officeDocument/2006/relationships/image" Target="../media/image-10-11.png"/><Relationship Id="rId12" Type="http://schemas.openxmlformats.org/officeDocument/2006/relationships/image" Target="../media/image-10-12.svg"/><Relationship Id="rId13" Type="http://schemas.openxmlformats.org/officeDocument/2006/relationships/image" Target="../media/image-10-13.png"/><Relationship Id="rId14" Type="http://schemas.openxmlformats.org/officeDocument/2006/relationships/image" Target="../media/image-10-14.svg"/><Relationship Id="rId15" Type="http://schemas.openxmlformats.org/officeDocument/2006/relationships/image" Target="../media/image-10-15.png"/><Relationship Id="rId16" Type="http://schemas.openxmlformats.org/officeDocument/2006/relationships/image" Target="../media/image-10-16.svg"/><Relationship Id="rId17" Type="http://schemas.openxmlformats.org/officeDocument/2006/relationships/image" Target="../media/image-10-17.png"/><Relationship Id="rId18" Type="http://schemas.openxmlformats.org/officeDocument/2006/relationships/image" Target="../media/image-10-18.svg"/><Relationship Id="rId19" Type="http://schemas.openxmlformats.org/officeDocument/2006/relationships/image" Target="../media/image-10-19.png"/><Relationship Id="rId20" Type="http://schemas.openxmlformats.org/officeDocument/2006/relationships/image" Target="../media/image-10-20.svg"/><Relationship Id="rId21" Type="http://schemas.openxmlformats.org/officeDocument/2006/relationships/slideLayout" Target="../slideLayouts/slideLayout1.xml"/><Relationship Id="rId2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svg"/><Relationship Id="rId3" Type="http://schemas.openxmlformats.org/officeDocument/2006/relationships/image" Target="../media/image-11-3.png"/><Relationship Id="rId4" Type="http://schemas.openxmlformats.org/officeDocument/2006/relationships/image" Target="../media/image-11-4.svg"/><Relationship Id="rId5" Type="http://schemas.openxmlformats.org/officeDocument/2006/relationships/image" Target="../media/image-11-5.png"/><Relationship Id="rId6" Type="http://schemas.openxmlformats.org/officeDocument/2006/relationships/image" Target="../media/image-11-6.svg"/><Relationship Id="rId7" Type="http://schemas.openxmlformats.org/officeDocument/2006/relationships/image" Target="../media/image-11-7.png"/><Relationship Id="rId8" Type="http://schemas.openxmlformats.org/officeDocument/2006/relationships/image" Target="../media/image-11-8.svg"/><Relationship Id="rId9" Type="http://schemas.openxmlformats.org/officeDocument/2006/relationships/image" Target="../media/image-11-9.png"/><Relationship Id="rId10" Type="http://schemas.openxmlformats.org/officeDocument/2006/relationships/image" Target="../media/image-11-10.svg"/><Relationship Id="rId11" Type="http://schemas.openxmlformats.org/officeDocument/2006/relationships/image" Target="../media/image-11-11.png"/><Relationship Id="rId12" Type="http://schemas.openxmlformats.org/officeDocument/2006/relationships/image" Target="../media/image-11-12.svg"/><Relationship Id="rId13" Type="http://schemas.openxmlformats.org/officeDocument/2006/relationships/image" Target="../media/image-11-13.png"/><Relationship Id="rId14" Type="http://schemas.openxmlformats.org/officeDocument/2006/relationships/image" Target="../media/image-11-14.svg"/><Relationship Id="rId15" Type="http://schemas.openxmlformats.org/officeDocument/2006/relationships/image" Target="../media/image-11-15.png"/><Relationship Id="rId16" Type="http://schemas.openxmlformats.org/officeDocument/2006/relationships/image" Target="../media/image-11-16.svg"/><Relationship Id="rId17" Type="http://schemas.openxmlformats.org/officeDocument/2006/relationships/image" Target="../media/image-11-17.png"/><Relationship Id="rId18" Type="http://schemas.openxmlformats.org/officeDocument/2006/relationships/image" Target="../media/image-11-18.svg"/><Relationship Id="rId19" Type="http://schemas.openxmlformats.org/officeDocument/2006/relationships/slideLayout" Target="../slideLayouts/slideLayout1.xml"/><Relationship Id="rId20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svg"/><Relationship Id="rId3" Type="http://schemas.openxmlformats.org/officeDocument/2006/relationships/image" Target="../media/image-12-3.png"/><Relationship Id="rId4" Type="http://schemas.openxmlformats.org/officeDocument/2006/relationships/image" Target="../media/image-12-4.svg"/><Relationship Id="rId5" Type="http://schemas.openxmlformats.org/officeDocument/2006/relationships/image" Target="../media/image-12-5.png"/><Relationship Id="rId6" Type="http://schemas.openxmlformats.org/officeDocument/2006/relationships/image" Target="../media/image-12-6.svg"/><Relationship Id="rId7" Type="http://schemas.openxmlformats.org/officeDocument/2006/relationships/image" Target="../media/image-12-7.png"/><Relationship Id="rId8" Type="http://schemas.openxmlformats.org/officeDocument/2006/relationships/image" Target="../media/image-12-8.svg"/><Relationship Id="rId9" Type="http://schemas.openxmlformats.org/officeDocument/2006/relationships/image" Target="../media/image-12-9.png"/><Relationship Id="rId10" Type="http://schemas.openxmlformats.org/officeDocument/2006/relationships/image" Target="../media/image-12-10.svg"/><Relationship Id="rId11" Type="http://schemas.openxmlformats.org/officeDocument/2006/relationships/image" Target="../media/image-12-11.png"/><Relationship Id="rId12" Type="http://schemas.openxmlformats.org/officeDocument/2006/relationships/image" Target="../media/image-12-12.svg"/><Relationship Id="rId13" Type="http://schemas.openxmlformats.org/officeDocument/2006/relationships/image" Target="../media/image-12-13.png"/><Relationship Id="rId14" Type="http://schemas.openxmlformats.org/officeDocument/2006/relationships/image" Target="../media/image-12-14.svg"/><Relationship Id="rId15" Type="http://schemas.openxmlformats.org/officeDocument/2006/relationships/image" Target="../media/image-12-15.png"/><Relationship Id="rId16" Type="http://schemas.openxmlformats.org/officeDocument/2006/relationships/image" Target="../media/image-12-16.svg"/><Relationship Id="rId17" Type="http://schemas.openxmlformats.org/officeDocument/2006/relationships/image" Target="../media/image-12-17.png"/><Relationship Id="rId18" Type="http://schemas.openxmlformats.org/officeDocument/2006/relationships/image" Target="../media/image-12-18.svg"/><Relationship Id="rId19" Type="http://schemas.openxmlformats.org/officeDocument/2006/relationships/image" Target="../media/image-12-19.png"/><Relationship Id="rId20" Type="http://schemas.openxmlformats.org/officeDocument/2006/relationships/image" Target="../media/image-12-20.svg"/><Relationship Id="rId21" Type="http://schemas.openxmlformats.org/officeDocument/2006/relationships/slideLayout" Target="../slideLayouts/slideLayout1.xml"/><Relationship Id="rId2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image" Target="../media/image-14-2.svg"/><Relationship Id="rId3" Type="http://schemas.openxmlformats.org/officeDocument/2006/relationships/image" Target="../media/image-14-3.png"/><Relationship Id="rId4" Type="http://schemas.openxmlformats.org/officeDocument/2006/relationships/image" Target="../media/image-14-4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svg"/><Relationship Id="rId3" Type="http://schemas.openxmlformats.org/officeDocument/2006/relationships/image" Target="../media/image-2-3.png"/><Relationship Id="rId4" Type="http://schemas.openxmlformats.org/officeDocument/2006/relationships/image" Target="../media/image-2-4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svg"/><Relationship Id="rId3" Type="http://schemas.openxmlformats.org/officeDocument/2006/relationships/image" Target="../media/image-4-3.png"/><Relationship Id="rId4" Type="http://schemas.openxmlformats.org/officeDocument/2006/relationships/image" Target="../media/image-4-4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svg"/><Relationship Id="rId3" Type="http://schemas.openxmlformats.org/officeDocument/2006/relationships/image" Target="../media/image-5-3.png"/><Relationship Id="rId4" Type="http://schemas.openxmlformats.org/officeDocument/2006/relationships/image" Target="../media/image-5-4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svg"/><Relationship Id="rId3" Type="http://schemas.openxmlformats.org/officeDocument/2006/relationships/image" Target="../media/image-6-3.png"/><Relationship Id="rId4" Type="http://schemas.openxmlformats.org/officeDocument/2006/relationships/image" Target="../media/image-6-4.svg"/><Relationship Id="rId5" Type="http://schemas.openxmlformats.org/officeDocument/2006/relationships/image" Target="../media/image-6-5.png"/><Relationship Id="rId6" Type="http://schemas.openxmlformats.org/officeDocument/2006/relationships/image" Target="../media/image-6-6.svg"/><Relationship Id="rId7" Type="http://schemas.openxmlformats.org/officeDocument/2006/relationships/image" Target="../media/image-6-7.png"/><Relationship Id="rId8" Type="http://schemas.openxmlformats.org/officeDocument/2006/relationships/image" Target="../media/image-6-8.svg"/><Relationship Id="rId9" Type="http://schemas.openxmlformats.org/officeDocument/2006/relationships/image" Target="../media/image-6-9.png"/><Relationship Id="rId10" Type="http://schemas.openxmlformats.org/officeDocument/2006/relationships/image" Target="../media/image-6-10.svg"/><Relationship Id="rId11" Type="http://schemas.openxmlformats.org/officeDocument/2006/relationships/image" Target="../media/image-6-11.png"/><Relationship Id="rId12" Type="http://schemas.openxmlformats.org/officeDocument/2006/relationships/image" Target="../media/image-6-12.svg"/><Relationship Id="rId13" Type="http://schemas.openxmlformats.org/officeDocument/2006/relationships/image" Target="../media/image-6-13.png"/><Relationship Id="rId14" Type="http://schemas.openxmlformats.org/officeDocument/2006/relationships/image" Target="../media/image-6-14.svg"/><Relationship Id="rId15" Type="http://schemas.openxmlformats.org/officeDocument/2006/relationships/image" Target="../media/image-6-15.png"/><Relationship Id="rId16" Type="http://schemas.openxmlformats.org/officeDocument/2006/relationships/image" Target="../media/image-6-16.svg"/><Relationship Id="rId17" Type="http://schemas.openxmlformats.org/officeDocument/2006/relationships/image" Target="../media/image-6-17.png"/><Relationship Id="rId18" Type="http://schemas.openxmlformats.org/officeDocument/2006/relationships/image" Target="../media/image-6-18.svg"/><Relationship Id="rId19" Type="http://schemas.openxmlformats.org/officeDocument/2006/relationships/image" Target="../media/image-6-19.png"/><Relationship Id="rId20" Type="http://schemas.openxmlformats.org/officeDocument/2006/relationships/image" Target="../media/image-6-20.svg"/><Relationship Id="rId21" Type="http://schemas.openxmlformats.org/officeDocument/2006/relationships/image" Target="../media/image-6-21.png"/><Relationship Id="rId22" Type="http://schemas.openxmlformats.org/officeDocument/2006/relationships/image" Target="../media/image-6-22.svg"/><Relationship Id="rId23" Type="http://schemas.openxmlformats.org/officeDocument/2006/relationships/image" Target="../media/image-6-23.png"/><Relationship Id="rId24" Type="http://schemas.openxmlformats.org/officeDocument/2006/relationships/image" Target="../media/image-6-24.svg"/><Relationship Id="rId25" Type="http://schemas.openxmlformats.org/officeDocument/2006/relationships/image" Target="../media/image-6-25.png"/><Relationship Id="rId26" Type="http://schemas.openxmlformats.org/officeDocument/2006/relationships/image" Target="../media/image-6-26.svg"/><Relationship Id="rId27" Type="http://schemas.openxmlformats.org/officeDocument/2006/relationships/image" Target="../media/image-6-27.png"/><Relationship Id="rId28" Type="http://schemas.openxmlformats.org/officeDocument/2006/relationships/image" Target="../media/image-6-28.svg"/><Relationship Id="rId29" Type="http://schemas.openxmlformats.org/officeDocument/2006/relationships/image" Target="../media/image-6-29.png"/><Relationship Id="rId30" Type="http://schemas.openxmlformats.org/officeDocument/2006/relationships/image" Target="../media/image-6-30.svg"/><Relationship Id="rId31" Type="http://schemas.openxmlformats.org/officeDocument/2006/relationships/image" Target="../media/image-6-31.png"/><Relationship Id="rId32" Type="http://schemas.openxmlformats.org/officeDocument/2006/relationships/image" Target="../media/image-6-32.svg"/><Relationship Id="rId33" Type="http://schemas.openxmlformats.org/officeDocument/2006/relationships/image" Target="../media/image-6-33.png"/><Relationship Id="rId34" Type="http://schemas.openxmlformats.org/officeDocument/2006/relationships/image" Target="../media/image-6-34.svg"/><Relationship Id="rId35" Type="http://schemas.openxmlformats.org/officeDocument/2006/relationships/image" Target="../media/image-6-35.png"/><Relationship Id="rId36" Type="http://schemas.openxmlformats.org/officeDocument/2006/relationships/image" Target="../media/image-6-36.svg"/><Relationship Id="rId37" Type="http://schemas.openxmlformats.org/officeDocument/2006/relationships/image" Target="../media/image-6-37.png"/><Relationship Id="rId38" Type="http://schemas.openxmlformats.org/officeDocument/2006/relationships/image" Target="../media/image-6-38.svg"/><Relationship Id="rId39" Type="http://schemas.openxmlformats.org/officeDocument/2006/relationships/image" Target="../media/image-6-39.png"/><Relationship Id="rId40" Type="http://schemas.openxmlformats.org/officeDocument/2006/relationships/image" Target="../media/image-6-40.svg"/><Relationship Id="rId41" Type="http://schemas.openxmlformats.org/officeDocument/2006/relationships/image" Target="../media/image-6-41.png"/><Relationship Id="rId42" Type="http://schemas.openxmlformats.org/officeDocument/2006/relationships/image" Target="../media/image-6-42.svg"/><Relationship Id="rId43" Type="http://schemas.openxmlformats.org/officeDocument/2006/relationships/image" Target="../media/image-6-43.png"/><Relationship Id="rId44" Type="http://schemas.openxmlformats.org/officeDocument/2006/relationships/image" Target="../media/image-6-44.svg"/><Relationship Id="rId45" Type="http://schemas.openxmlformats.org/officeDocument/2006/relationships/image" Target="../media/image-6-45.png"/><Relationship Id="rId46" Type="http://schemas.openxmlformats.org/officeDocument/2006/relationships/image" Target="../media/image-6-46.svg"/><Relationship Id="rId47" Type="http://schemas.openxmlformats.org/officeDocument/2006/relationships/image" Target="../media/image-6-47.png"/><Relationship Id="rId48" Type="http://schemas.openxmlformats.org/officeDocument/2006/relationships/image" Target="../media/image-6-48.svg"/><Relationship Id="rId49" Type="http://schemas.openxmlformats.org/officeDocument/2006/relationships/image" Target="../media/image-6-49.png"/><Relationship Id="rId50" Type="http://schemas.openxmlformats.org/officeDocument/2006/relationships/image" Target="../media/image-6-50.svg"/><Relationship Id="rId51" Type="http://schemas.openxmlformats.org/officeDocument/2006/relationships/image" Target="../media/image-6-51.png"/><Relationship Id="rId52" Type="http://schemas.openxmlformats.org/officeDocument/2006/relationships/image" Target="../media/image-6-52.svg"/><Relationship Id="rId53" Type="http://schemas.openxmlformats.org/officeDocument/2006/relationships/image" Target="../media/image-6-53.png"/><Relationship Id="rId54" Type="http://schemas.openxmlformats.org/officeDocument/2006/relationships/image" Target="../media/image-6-54.svg"/><Relationship Id="rId55" Type="http://schemas.openxmlformats.org/officeDocument/2006/relationships/image" Target="../media/image-6-55.png"/><Relationship Id="rId56" Type="http://schemas.openxmlformats.org/officeDocument/2006/relationships/image" Target="../media/image-6-56.svg"/><Relationship Id="rId57" Type="http://schemas.openxmlformats.org/officeDocument/2006/relationships/image" Target="../media/image-6-57.png"/><Relationship Id="rId58" Type="http://schemas.openxmlformats.org/officeDocument/2006/relationships/image" Target="../media/image-6-58.svg"/><Relationship Id="rId59" Type="http://schemas.openxmlformats.org/officeDocument/2006/relationships/image" Target="../media/image-6-59.png"/><Relationship Id="rId60" Type="http://schemas.openxmlformats.org/officeDocument/2006/relationships/image" Target="../media/image-6-60.svg"/><Relationship Id="rId61" Type="http://schemas.openxmlformats.org/officeDocument/2006/relationships/image" Target="../media/image-6-61.png"/><Relationship Id="rId62" Type="http://schemas.openxmlformats.org/officeDocument/2006/relationships/image" Target="../media/image-6-62.svg"/><Relationship Id="rId63" Type="http://schemas.openxmlformats.org/officeDocument/2006/relationships/image" Target="../media/image-6-63.png"/><Relationship Id="rId64" Type="http://schemas.openxmlformats.org/officeDocument/2006/relationships/image" Target="../media/image-6-64.svg"/><Relationship Id="rId65" Type="http://schemas.openxmlformats.org/officeDocument/2006/relationships/image" Target="../media/image-6-65.png"/><Relationship Id="rId66" Type="http://schemas.openxmlformats.org/officeDocument/2006/relationships/image" Target="../media/image-6-66.svg"/><Relationship Id="rId67" Type="http://schemas.openxmlformats.org/officeDocument/2006/relationships/image" Target="../media/image-6-67.png"/><Relationship Id="rId68" Type="http://schemas.openxmlformats.org/officeDocument/2006/relationships/image" Target="../media/image-6-68.svg"/><Relationship Id="rId69" Type="http://schemas.openxmlformats.org/officeDocument/2006/relationships/image" Target="../media/image-6-69.png"/><Relationship Id="rId70" Type="http://schemas.openxmlformats.org/officeDocument/2006/relationships/image" Target="../media/image-6-70.svg"/><Relationship Id="rId71" Type="http://schemas.openxmlformats.org/officeDocument/2006/relationships/image" Target="../media/image-6-71.png"/><Relationship Id="rId72" Type="http://schemas.openxmlformats.org/officeDocument/2006/relationships/image" Target="../media/image-6-72.svg"/><Relationship Id="rId73" Type="http://schemas.openxmlformats.org/officeDocument/2006/relationships/image" Target="../media/image-6-73.png"/><Relationship Id="rId74" Type="http://schemas.openxmlformats.org/officeDocument/2006/relationships/image" Target="../media/image-6-74.svg"/><Relationship Id="rId75" Type="http://schemas.openxmlformats.org/officeDocument/2006/relationships/image" Target="../media/image-6-75.png"/><Relationship Id="rId76" Type="http://schemas.openxmlformats.org/officeDocument/2006/relationships/image" Target="../media/image-6-76.svg"/><Relationship Id="rId77" Type="http://schemas.openxmlformats.org/officeDocument/2006/relationships/slideLayout" Target="../slideLayouts/slideLayout1.xml"/><Relationship Id="rId78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svg"/><Relationship Id="rId3" Type="http://schemas.openxmlformats.org/officeDocument/2006/relationships/image" Target="../media/image-7-3.png"/><Relationship Id="rId4" Type="http://schemas.openxmlformats.org/officeDocument/2006/relationships/image" Target="../media/image-7-4.svg"/><Relationship Id="rId5" Type="http://schemas.openxmlformats.org/officeDocument/2006/relationships/image" Target="../media/image-7-5.png"/><Relationship Id="rId6" Type="http://schemas.openxmlformats.org/officeDocument/2006/relationships/image" Target="../media/image-7-6.svg"/><Relationship Id="rId7" Type="http://schemas.openxmlformats.org/officeDocument/2006/relationships/image" Target="../media/image-7-7.png"/><Relationship Id="rId8" Type="http://schemas.openxmlformats.org/officeDocument/2006/relationships/image" Target="../media/image-7-8.svg"/><Relationship Id="rId9" Type="http://schemas.openxmlformats.org/officeDocument/2006/relationships/image" Target="../media/image-7-9.png"/><Relationship Id="rId10" Type="http://schemas.openxmlformats.org/officeDocument/2006/relationships/image" Target="../media/image-7-10.svg"/><Relationship Id="rId11" Type="http://schemas.openxmlformats.org/officeDocument/2006/relationships/image" Target="../media/image-7-11.png"/><Relationship Id="rId12" Type="http://schemas.openxmlformats.org/officeDocument/2006/relationships/image" Target="../media/image-7-12.svg"/><Relationship Id="rId13" Type="http://schemas.openxmlformats.org/officeDocument/2006/relationships/image" Target="../media/image-7-13.png"/><Relationship Id="rId14" Type="http://schemas.openxmlformats.org/officeDocument/2006/relationships/image" Target="../media/image-7-14.svg"/><Relationship Id="rId15" Type="http://schemas.openxmlformats.org/officeDocument/2006/relationships/image" Target="../media/image-7-15.png"/><Relationship Id="rId16" Type="http://schemas.openxmlformats.org/officeDocument/2006/relationships/image" Target="../media/image-7-16.svg"/><Relationship Id="rId17" Type="http://schemas.openxmlformats.org/officeDocument/2006/relationships/image" Target="../media/image-7-17.png"/><Relationship Id="rId18" Type="http://schemas.openxmlformats.org/officeDocument/2006/relationships/image" Target="../media/image-7-18.svg"/><Relationship Id="rId19" Type="http://schemas.openxmlformats.org/officeDocument/2006/relationships/image" Target="../media/image-7-19.png"/><Relationship Id="rId20" Type="http://schemas.openxmlformats.org/officeDocument/2006/relationships/image" Target="../media/image-7-20.svg"/><Relationship Id="rId21" Type="http://schemas.openxmlformats.org/officeDocument/2006/relationships/image" Target="../media/image-7-21.png"/><Relationship Id="rId22" Type="http://schemas.openxmlformats.org/officeDocument/2006/relationships/image" Target="../media/image-7-22.svg"/><Relationship Id="rId23" Type="http://schemas.openxmlformats.org/officeDocument/2006/relationships/slideLayout" Target="../slideLayouts/slideLayout1.xml"/><Relationship Id="rId2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svg"/><Relationship Id="rId3" Type="http://schemas.openxmlformats.org/officeDocument/2006/relationships/image" Target="../media/image-8-3.png"/><Relationship Id="rId4" Type="http://schemas.openxmlformats.org/officeDocument/2006/relationships/image" Target="../media/image-8-4.svg"/><Relationship Id="rId5" Type="http://schemas.openxmlformats.org/officeDocument/2006/relationships/image" Target="../media/image-8-5.png"/><Relationship Id="rId6" Type="http://schemas.openxmlformats.org/officeDocument/2006/relationships/image" Target="../media/image-8-6.svg"/><Relationship Id="rId7" Type="http://schemas.openxmlformats.org/officeDocument/2006/relationships/image" Target="../media/image-8-7.png"/><Relationship Id="rId8" Type="http://schemas.openxmlformats.org/officeDocument/2006/relationships/image" Target="../media/image-8-8.svg"/><Relationship Id="rId9" Type="http://schemas.openxmlformats.org/officeDocument/2006/relationships/image" Target="../media/image-8-9.png"/><Relationship Id="rId10" Type="http://schemas.openxmlformats.org/officeDocument/2006/relationships/image" Target="../media/image-8-10.svg"/><Relationship Id="rId11" Type="http://schemas.openxmlformats.org/officeDocument/2006/relationships/image" Target="../media/image-8-11.png"/><Relationship Id="rId12" Type="http://schemas.openxmlformats.org/officeDocument/2006/relationships/image" Target="../media/image-8-12.svg"/><Relationship Id="rId13" Type="http://schemas.openxmlformats.org/officeDocument/2006/relationships/image" Target="../media/image-8-13.png"/><Relationship Id="rId14" Type="http://schemas.openxmlformats.org/officeDocument/2006/relationships/image" Target="../media/image-8-14.svg"/><Relationship Id="rId15" Type="http://schemas.openxmlformats.org/officeDocument/2006/relationships/image" Target="../media/image-8-15.png"/><Relationship Id="rId16" Type="http://schemas.openxmlformats.org/officeDocument/2006/relationships/image" Target="../media/image-8-16.svg"/><Relationship Id="rId17" Type="http://schemas.openxmlformats.org/officeDocument/2006/relationships/image" Target="../media/image-8-17.png"/><Relationship Id="rId18" Type="http://schemas.openxmlformats.org/officeDocument/2006/relationships/image" Target="../media/image-8-18.svg"/><Relationship Id="rId19" Type="http://schemas.openxmlformats.org/officeDocument/2006/relationships/image" Target="../media/image-8-19.png"/><Relationship Id="rId20" Type="http://schemas.openxmlformats.org/officeDocument/2006/relationships/image" Target="../media/image-8-20.svg"/><Relationship Id="rId21" Type="http://schemas.openxmlformats.org/officeDocument/2006/relationships/image" Target="../media/image-8-21.png"/><Relationship Id="rId22" Type="http://schemas.openxmlformats.org/officeDocument/2006/relationships/image" Target="../media/image-8-22.svg"/><Relationship Id="rId23" Type="http://schemas.openxmlformats.org/officeDocument/2006/relationships/slideLayout" Target="../slideLayouts/slideLayout1.xml"/><Relationship Id="rId2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svg"/><Relationship Id="rId3" Type="http://schemas.openxmlformats.org/officeDocument/2006/relationships/image" Target="../media/image-9-3.png"/><Relationship Id="rId4" Type="http://schemas.openxmlformats.org/officeDocument/2006/relationships/image" Target="../media/image-9-4.svg"/><Relationship Id="rId5" Type="http://schemas.openxmlformats.org/officeDocument/2006/relationships/image" Target="../media/image-9-5.png"/><Relationship Id="rId6" Type="http://schemas.openxmlformats.org/officeDocument/2006/relationships/image" Target="../media/image-9-6.svg"/><Relationship Id="rId7" Type="http://schemas.openxmlformats.org/officeDocument/2006/relationships/image" Target="../media/image-9-7.png"/><Relationship Id="rId8" Type="http://schemas.openxmlformats.org/officeDocument/2006/relationships/image" Target="../media/image-9-8.svg"/><Relationship Id="rId9" Type="http://schemas.openxmlformats.org/officeDocument/2006/relationships/image" Target="../media/image-9-9.png"/><Relationship Id="rId10" Type="http://schemas.openxmlformats.org/officeDocument/2006/relationships/image" Target="../media/image-9-10.svg"/><Relationship Id="rId11" Type="http://schemas.openxmlformats.org/officeDocument/2006/relationships/image" Target="../media/image-9-11.png"/><Relationship Id="rId12" Type="http://schemas.openxmlformats.org/officeDocument/2006/relationships/image" Target="../media/image-9-12.svg"/><Relationship Id="rId13" Type="http://schemas.openxmlformats.org/officeDocument/2006/relationships/image" Target="../media/image-9-13.png"/><Relationship Id="rId14" Type="http://schemas.openxmlformats.org/officeDocument/2006/relationships/image" Target="../media/image-9-14.svg"/><Relationship Id="rId15" Type="http://schemas.openxmlformats.org/officeDocument/2006/relationships/image" Target="../media/image-9-15.png"/><Relationship Id="rId16" Type="http://schemas.openxmlformats.org/officeDocument/2006/relationships/image" Target="../media/image-9-16.svg"/><Relationship Id="rId17" Type="http://schemas.openxmlformats.org/officeDocument/2006/relationships/image" Target="../media/image-9-17.png"/><Relationship Id="rId18" Type="http://schemas.openxmlformats.org/officeDocument/2006/relationships/image" Target="../media/image-9-18.svg"/><Relationship Id="rId19" Type="http://schemas.openxmlformats.org/officeDocument/2006/relationships/slideLayout" Target="../slideLayouts/slideLayout1.xml"/><Relationship Id="rId20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1520" y="2177758"/>
            <a:ext cx="7680960" cy="82296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 indent="0" marL="0">
              <a:lnSpc>
                <a:spcPts val="5829"/>
              </a:lnSpc>
              <a:buNone/>
            </a:pPr>
            <a:r>
              <a:rPr lang="en-US" sz="4484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Hardware Characterization</a:t>
            </a:r>
            <a:endParaRPr lang="en-US" sz="4484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-6634886" y="-5999378"/>
            <a:ext cx="228600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 indent="0" marL="0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Couplers</a:t>
            </a:r>
            <a:endParaRPr lang="en-US" sz="3807" dirty="0"/>
          </a:p>
        </p:txBody>
      </p:sp>
      <p:sp>
        <p:nvSpPr>
          <p:cNvPr id="3" name="Text 1"/>
          <p:cNvSpPr/>
          <p:nvPr/>
        </p:nvSpPr>
        <p:spPr>
          <a:xfrm>
            <a:off x="703174" y="3624624"/>
            <a:ext cx="118872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 indent="0" marL="0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Rabi</a:t>
            </a:r>
            <a:endParaRPr lang="en-US" sz="3807" dirty="0"/>
          </a:p>
        </p:txBody>
      </p:sp>
      <p:sp>
        <p:nvSpPr>
          <p:cNvPr id="4" name="Text 2"/>
          <p:cNvSpPr/>
          <p:nvPr/>
        </p:nvSpPr>
        <p:spPr>
          <a:xfrm>
            <a:off x="10990174" y="-5999378"/>
            <a:ext cx="201168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 indent="0" marL="0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Ramsey</a:t>
            </a:r>
            <a:endParaRPr lang="en-US" sz="3807" dirty="0"/>
          </a:p>
        </p:txBody>
      </p:sp>
      <p:sp>
        <p:nvSpPr>
          <p:cNvPr id="5" name="Text 3"/>
          <p:cNvSpPr/>
          <p:nvPr/>
        </p:nvSpPr>
        <p:spPr>
          <a:xfrm>
            <a:off x="18328234" y="3624624"/>
            <a:ext cx="192024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 indent="0" marL="0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T1 &amp; T2</a:t>
            </a:r>
            <a:endParaRPr lang="en-US" sz="3807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6142939" y="-909885"/>
            <a:ext cx="114300" cy="114186"/>
          </a:xfrm>
          <a:prstGeom prst="rect">
            <a:avLst/>
          </a:prstGeom>
        </p:spPr>
      </p:pic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5121" y="-909885"/>
            <a:ext cx="114300" cy="114186"/>
          </a:xfrm>
          <a:prstGeom prst="rect">
            <a:avLst/>
          </a:prstGeom>
        </p:spPr>
      </p:pic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2121" y="-909885"/>
            <a:ext cx="114300" cy="114186"/>
          </a:xfrm>
          <a:prstGeom prst="rect">
            <a:avLst/>
          </a:prstGeom>
        </p:spPr>
      </p:pic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819266" y="-909885"/>
            <a:ext cx="114300" cy="114186"/>
          </a:xfrm>
          <a:prstGeom prst="rect">
            <a:avLst/>
          </a:prstGeom>
        </p:spPr>
      </p:pic>
      <p:pic>
        <p:nvPicPr>
          <p:cNvPr id="10" name="Image 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7338060" y="-870280"/>
            <a:ext cx="27528926" cy="34461"/>
          </a:xfrm>
          <a:prstGeom prst="rect">
            <a:avLst/>
          </a:prstGeom>
        </p:spPr>
      </p:pic>
      <p:pic>
        <p:nvPicPr>
          <p:cNvPr id="11" name="Image 5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40841" y="-855878"/>
            <a:ext cx="22860" cy="4114800"/>
          </a:xfrm>
          <a:prstGeom prst="rect">
            <a:avLst/>
          </a:prstGeom>
        </p:spPr>
      </p:pic>
      <p:pic>
        <p:nvPicPr>
          <p:cNvPr id="12" name="Image 6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07262" y="2504370"/>
            <a:ext cx="283464" cy="400164"/>
          </a:xfrm>
          <a:prstGeom prst="rect">
            <a:avLst/>
          </a:prstGeom>
        </p:spPr>
      </p:pic>
      <p:pic>
        <p:nvPicPr>
          <p:cNvPr id="13" name="Image 7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407262" y="1693240"/>
            <a:ext cx="283464" cy="400164"/>
          </a:xfrm>
          <a:prstGeom prst="rect">
            <a:avLst/>
          </a:prstGeom>
        </p:spPr>
      </p:pic>
      <p:pic>
        <p:nvPicPr>
          <p:cNvPr id="14" name="Image 8" descr="preencoded.png">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407262" y="881596"/>
            <a:ext cx="283464" cy="400164"/>
          </a:xfrm>
          <a:prstGeom prst="rect">
            <a:avLst/>
          </a:prstGeom>
        </p:spPr>
      </p:pic>
      <p:sp>
        <p:nvSpPr>
          <p:cNvPr id="15" name="Text 4"/>
          <p:cNvSpPr/>
          <p:nvPr/>
        </p:nvSpPr>
        <p:spPr>
          <a:xfrm>
            <a:off x="1858061" y="2504370"/>
            <a:ext cx="128016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2961"/>
              </a:lnSpc>
              <a:buNone/>
            </a:pPr>
            <a:r>
              <a:rPr lang="en-US" sz="211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Amplitude</a:t>
            </a:r>
            <a:endParaRPr lang="en-US" sz="2115" dirty="0"/>
          </a:p>
        </p:txBody>
      </p:sp>
      <p:sp>
        <p:nvSpPr>
          <p:cNvPr id="16" name="Text 5"/>
          <p:cNvSpPr/>
          <p:nvPr/>
        </p:nvSpPr>
        <p:spPr>
          <a:xfrm>
            <a:off x="1858061" y="1693240"/>
            <a:ext cx="91440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2961"/>
              </a:lnSpc>
              <a:buNone/>
            </a:pPr>
            <a:r>
              <a:rPr lang="en-US" sz="211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Length</a:t>
            </a:r>
            <a:endParaRPr lang="en-US" sz="2115" dirty="0"/>
          </a:p>
        </p:txBody>
      </p:sp>
      <p:sp>
        <p:nvSpPr>
          <p:cNvPr id="17" name="Text 6"/>
          <p:cNvSpPr/>
          <p:nvPr/>
        </p:nvSpPr>
        <p:spPr>
          <a:xfrm>
            <a:off x="1858061" y="881596"/>
            <a:ext cx="173736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2961"/>
              </a:lnSpc>
              <a:buNone/>
            </a:pPr>
            <a:r>
              <a:rPr lang="en-US" sz="211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EF Transition</a:t>
            </a:r>
            <a:endParaRPr lang="en-US" sz="2115" dirty="0"/>
          </a:p>
        </p:txBody>
      </p:sp>
      <p:sp>
        <p:nvSpPr>
          <p:cNvPr id="18" name="Text 7"/>
          <p:cNvSpPr/>
          <p:nvPr/>
        </p:nvSpPr>
        <p:spPr>
          <a:xfrm>
            <a:off x="256946" y="205740"/>
            <a:ext cx="91440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1035"/>
              </a:lnSpc>
              <a:buNone/>
            </a:pPr>
            <a:r>
              <a:rPr lang="en-US" sz="973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Single Qubit ...</a:t>
            </a:r>
            <a:endParaRPr lang="en-US" sz="973" dirty="0"/>
          </a:p>
        </p:txBody>
      </p:sp>
      <p:pic>
        <p:nvPicPr>
          <p:cNvPr id="19" name="Image 9" descr="preencoded.png">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1256043"/>
            <a:ext cx="201168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 indent="0" marL="0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Ramsey</a:t>
            </a:r>
            <a:endParaRPr lang="en-US" sz="3807" dirty="0"/>
          </a:p>
        </p:txBody>
      </p:sp>
      <p:sp>
        <p:nvSpPr>
          <p:cNvPr id="3" name="Text 1"/>
          <p:cNvSpPr/>
          <p:nvPr/>
        </p:nvSpPr>
        <p:spPr>
          <a:xfrm>
            <a:off x="8041234" y="10880046"/>
            <a:ext cx="192024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 indent="0" marL="0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T1 &amp; T2</a:t>
            </a:r>
            <a:endParaRPr lang="en-US" sz="3807" dirty="0"/>
          </a:p>
        </p:txBody>
      </p:sp>
      <p:sp>
        <p:nvSpPr>
          <p:cNvPr id="4" name="Text 2"/>
          <p:cNvSpPr/>
          <p:nvPr/>
        </p:nvSpPr>
        <p:spPr>
          <a:xfrm>
            <a:off x="18328234" y="1256043"/>
            <a:ext cx="128016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 indent="0" marL="0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Zeno</a:t>
            </a:r>
            <a:endParaRPr lang="en-US" sz="3807" dirty="0"/>
          </a:p>
        </p:txBody>
      </p:sp>
      <p:sp>
        <p:nvSpPr>
          <p:cNvPr id="5" name="Text 3"/>
          <p:cNvSpPr/>
          <p:nvPr/>
        </p:nvSpPr>
        <p:spPr>
          <a:xfrm>
            <a:off x="25666294" y="10880046"/>
            <a:ext cx="621792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 indent="0" marL="0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Single-shot classification</a:t>
            </a:r>
            <a:endParaRPr lang="en-US" sz="3807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95121" y="6345022"/>
            <a:ext cx="114300" cy="114186"/>
          </a:xfrm>
          <a:prstGeom prst="rect">
            <a:avLst/>
          </a:prstGeom>
        </p:spPr>
      </p:pic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32266" y="6345022"/>
            <a:ext cx="114300" cy="114186"/>
          </a:xfrm>
          <a:prstGeom prst="rect">
            <a:avLst/>
          </a:prstGeom>
        </p:spPr>
      </p:pic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819266" y="6345022"/>
            <a:ext cx="114300" cy="114186"/>
          </a:xfrm>
          <a:prstGeom prst="rect">
            <a:avLst/>
          </a:prstGeom>
        </p:spPr>
      </p:pic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157326" y="6345022"/>
            <a:ext cx="114300" cy="114186"/>
          </a:xfrm>
          <a:prstGeom prst="rect">
            <a:avLst/>
          </a:prstGeom>
        </p:spPr>
      </p:pic>
      <p:pic>
        <p:nvPicPr>
          <p:cNvPr id="10" name="Image 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0" y="6385141"/>
            <a:ext cx="31872326" cy="34461"/>
          </a:xfrm>
          <a:prstGeom prst="rect">
            <a:avLst/>
          </a:prstGeom>
        </p:spPr>
      </p:pic>
      <p:pic>
        <p:nvPicPr>
          <p:cNvPr id="11" name="Image 5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40841" y="2290401"/>
            <a:ext cx="22860" cy="4114800"/>
          </a:xfrm>
          <a:prstGeom prst="rect">
            <a:avLst/>
          </a:prstGeom>
        </p:spPr>
      </p:pic>
      <p:pic>
        <p:nvPicPr>
          <p:cNvPr id="12" name="Image 6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07262" y="2644788"/>
            <a:ext cx="283464" cy="400164"/>
          </a:xfrm>
          <a:prstGeom prst="rect">
            <a:avLst/>
          </a:prstGeom>
        </p:spPr>
      </p:pic>
      <p:pic>
        <p:nvPicPr>
          <p:cNvPr id="13" name="Image 7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407262" y="3455918"/>
            <a:ext cx="283464" cy="400164"/>
          </a:xfrm>
          <a:prstGeom prst="rect">
            <a:avLst/>
          </a:prstGeom>
        </p:spPr>
      </p:pic>
      <p:sp>
        <p:nvSpPr>
          <p:cNvPr id="14" name="Text 4"/>
          <p:cNvSpPr/>
          <p:nvPr/>
        </p:nvSpPr>
        <p:spPr>
          <a:xfrm>
            <a:off x="1858061" y="2644788"/>
            <a:ext cx="118872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2961"/>
              </a:lnSpc>
              <a:buNone/>
            </a:pPr>
            <a:r>
              <a:rPr lang="en-US" sz="211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Standard</a:t>
            </a:r>
            <a:endParaRPr lang="en-US" sz="2115" dirty="0"/>
          </a:p>
        </p:txBody>
      </p:sp>
      <p:sp>
        <p:nvSpPr>
          <p:cNvPr id="15" name="Text 5"/>
          <p:cNvSpPr/>
          <p:nvPr/>
        </p:nvSpPr>
        <p:spPr>
          <a:xfrm>
            <a:off x="1858061" y="3455918"/>
            <a:ext cx="109728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2961"/>
              </a:lnSpc>
              <a:buNone/>
            </a:pPr>
            <a:r>
              <a:rPr lang="en-US" sz="211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Detuned</a:t>
            </a:r>
            <a:endParaRPr lang="en-US" sz="2115" dirty="0"/>
          </a:p>
        </p:txBody>
      </p:sp>
      <p:sp>
        <p:nvSpPr>
          <p:cNvPr id="16" name="Text 6"/>
          <p:cNvSpPr/>
          <p:nvPr/>
        </p:nvSpPr>
        <p:spPr>
          <a:xfrm>
            <a:off x="256946" y="205740"/>
            <a:ext cx="128016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1035"/>
              </a:lnSpc>
              <a:buNone/>
            </a:pPr>
            <a:r>
              <a:rPr lang="en-US" sz="973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Single Qubit Routines</a:t>
            </a:r>
            <a:endParaRPr lang="en-US" sz="973" dirty="0"/>
          </a:p>
        </p:txBody>
      </p:sp>
      <p:pic>
        <p:nvPicPr>
          <p:cNvPr id="17" name="Image 8" descr="preencoded.png">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-6634886" y="-5999378"/>
            <a:ext cx="393192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 indent="0" marL="0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Dispersive Shift</a:t>
            </a:r>
            <a:endParaRPr lang="en-US" sz="3807" dirty="0"/>
          </a:p>
        </p:txBody>
      </p:sp>
      <p:sp>
        <p:nvSpPr>
          <p:cNvPr id="3" name="Text 1"/>
          <p:cNvSpPr/>
          <p:nvPr/>
        </p:nvSpPr>
        <p:spPr>
          <a:xfrm>
            <a:off x="703174" y="3624624"/>
            <a:ext cx="630936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 indent="0" marL="0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Readout Characterization</a:t>
            </a:r>
            <a:endParaRPr lang="en-US" sz="3807" dirty="0"/>
          </a:p>
        </p:txBody>
      </p:sp>
      <p:sp>
        <p:nvSpPr>
          <p:cNvPr id="4" name="Text 2"/>
          <p:cNvSpPr/>
          <p:nvPr/>
        </p:nvSpPr>
        <p:spPr>
          <a:xfrm>
            <a:off x="10990174" y="-5999378"/>
            <a:ext cx="539496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 indent="0" marL="0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Readout Optimization</a:t>
            </a:r>
            <a:endParaRPr lang="en-US" sz="3807" dirty="0"/>
          </a:p>
        </p:txBody>
      </p:sp>
      <p:sp>
        <p:nvSpPr>
          <p:cNvPr id="5" name="Text 3"/>
          <p:cNvSpPr/>
          <p:nvPr/>
        </p:nvSpPr>
        <p:spPr>
          <a:xfrm>
            <a:off x="18328234" y="3624624"/>
            <a:ext cx="475488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 indent="0" marL="0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TWPA Optimization</a:t>
            </a:r>
            <a:endParaRPr lang="en-US" sz="3807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6142939" y="-909885"/>
            <a:ext cx="114300" cy="114186"/>
          </a:xfrm>
          <a:prstGeom prst="rect">
            <a:avLst/>
          </a:prstGeom>
        </p:spPr>
      </p:pic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5121" y="-909885"/>
            <a:ext cx="114300" cy="114186"/>
          </a:xfrm>
          <a:prstGeom prst="rect">
            <a:avLst/>
          </a:prstGeom>
        </p:spPr>
      </p:pic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2121" y="-909885"/>
            <a:ext cx="114300" cy="114186"/>
          </a:xfrm>
          <a:prstGeom prst="rect">
            <a:avLst/>
          </a:prstGeom>
        </p:spPr>
      </p:pic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819266" y="-909885"/>
            <a:ext cx="114300" cy="114186"/>
          </a:xfrm>
          <a:prstGeom prst="rect">
            <a:avLst/>
          </a:prstGeom>
        </p:spPr>
      </p:pic>
      <p:pic>
        <p:nvPicPr>
          <p:cNvPr id="10" name="Image 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7338060" y="-870280"/>
            <a:ext cx="30380940" cy="34461"/>
          </a:xfrm>
          <a:prstGeom prst="rect">
            <a:avLst/>
          </a:prstGeom>
        </p:spPr>
      </p:pic>
      <p:pic>
        <p:nvPicPr>
          <p:cNvPr id="11" name="Image 5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40841" y="-855878"/>
            <a:ext cx="22860" cy="4114800"/>
          </a:xfrm>
          <a:prstGeom prst="rect">
            <a:avLst/>
          </a:prstGeom>
        </p:spPr>
      </p:pic>
      <p:pic>
        <p:nvPicPr>
          <p:cNvPr id="12" name="Image 6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07262" y="2504370"/>
            <a:ext cx="283464" cy="400164"/>
          </a:xfrm>
          <a:prstGeom prst="rect">
            <a:avLst/>
          </a:prstGeom>
        </p:spPr>
      </p:pic>
      <p:pic>
        <p:nvPicPr>
          <p:cNvPr id="13" name="Image 7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407262" y="1693240"/>
            <a:ext cx="283464" cy="400164"/>
          </a:xfrm>
          <a:prstGeom prst="rect">
            <a:avLst/>
          </a:prstGeom>
        </p:spPr>
      </p:pic>
      <p:pic>
        <p:nvPicPr>
          <p:cNvPr id="14" name="Image 8" descr="preencoded.png">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407262" y="881596"/>
            <a:ext cx="283464" cy="400164"/>
          </a:xfrm>
          <a:prstGeom prst="rect">
            <a:avLst/>
          </a:prstGeom>
        </p:spPr>
      </p:pic>
      <p:sp>
        <p:nvSpPr>
          <p:cNvPr id="15" name="Text 4"/>
          <p:cNvSpPr/>
          <p:nvPr/>
        </p:nvSpPr>
        <p:spPr>
          <a:xfrm>
            <a:off x="1858061" y="2504370"/>
            <a:ext cx="91440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2961"/>
              </a:lnSpc>
              <a:buNone/>
            </a:pPr>
            <a:r>
              <a:rPr lang="en-US" sz="211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Fidelity</a:t>
            </a:r>
            <a:endParaRPr lang="en-US" sz="2115" dirty="0"/>
          </a:p>
        </p:txBody>
      </p:sp>
      <p:sp>
        <p:nvSpPr>
          <p:cNvPr id="16" name="Text 5"/>
          <p:cNvSpPr/>
          <p:nvPr/>
        </p:nvSpPr>
        <p:spPr>
          <a:xfrm>
            <a:off x="1858061" y="1693240"/>
            <a:ext cx="137160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2961"/>
              </a:lnSpc>
              <a:buNone/>
            </a:pPr>
            <a:r>
              <a:rPr lang="en-US" sz="211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QND-ness</a:t>
            </a:r>
            <a:endParaRPr lang="en-US" sz="2115" dirty="0"/>
          </a:p>
        </p:txBody>
      </p:sp>
      <p:sp>
        <p:nvSpPr>
          <p:cNvPr id="17" name="Text 6"/>
          <p:cNvSpPr/>
          <p:nvPr/>
        </p:nvSpPr>
        <p:spPr>
          <a:xfrm>
            <a:off x="1858061" y="881596"/>
            <a:ext cx="210312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2961"/>
              </a:lnSpc>
              <a:buNone/>
            </a:pPr>
            <a:r>
              <a:rPr lang="en-US" sz="211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Mitigation matrix</a:t>
            </a:r>
            <a:endParaRPr lang="en-US" sz="2115" dirty="0"/>
          </a:p>
        </p:txBody>
      </p:sp>
      <p:sp>
        <p:nvSpPr>
          <p:cNvPr id="18" name="Text 7"/>
          <p:cNvSpPr/>
          <p:nvPr/>
        </p:nvSpPr>
        <p:spPr>
          <a:xfrm>
            <a:off x="256946" y="205740"/>
            <a:ext cx="91440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1035"/>
              </a:lnSpc>
              <a:buNone/>
            </a:pPr>
            <a:r>
              <a:rPr lang="en-US" sz="973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Single Qubit ...</a:t>
            </a:r>
            <a:endParaRPr lang="en-US" sz="973" dirty="0"/>
          </a:p>
        </p:txBody>
      </p:sp>
      <p:pic>
        <p:nvPicPr>
          <p:cNvPr id="19" name="Image 9" descr="preencoded.png">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37276" y="1995678"/>
            <a:ext cx="2377440" cy="11830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4264"/>
              </a:lnSpc>
              <a:buNone/>
            </a:pPr>
            <a:r>
              <a:rPr lang="en-US" sz="3046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Two Qubits Interactions</a:t>
            </a:r>
            <a:endParaRPr lang="en-US" sz="3046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9518" y="642938"/>
            <a:ext cx="3857854" cy="38576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613002" y="2003908"/>
            <a:ext cx="2377440" cy="11830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 indent="0" marL="0">
              <a:lnSpc>
                <a:spcPts val="4205"/>
              </a:lnSpc>
              <a:buNone/>
            </a:pPr>
            <a:r>
              <a:rPr lang="en-US" sz="3003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Two Qubits Interactions</a:t>
            </a:r>
            <a:endParaRPr lang="en-US" sz="3003" dirty="0"/>
          </a:p>
        </p:txBody>
      </p:sp>
      <p:sp>
        <p:nvSpPr>
          <p:cNvPr id="3" name="Text 1"/>
          <p:cNvSpPr/>
          <p:nvPr/>
        </p:nvSpPr>
        <p:spPr>
          <a:xfrm>
            <a:off x="4470502" y="1592942"/>
            <a:ext cx="137160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731"/>
              </a:lnSpc>
              <a:buNone/>
            </a:pPr>
            <a:r>
              <a:rPr lang="en-US" sz="266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Chevron</a:t>
            </a:r>
            <a:endParaRPr lang="en-US" sz="2665" dirty="0"/>
          </a:p>
        </p:txBody>
      </p:sp>
      <p:sp>
        <p:nvSpPr>
          <p:cNvPr id="4" name="Text 2"/>
          <p:cNvSpPr/>
          <p:nvPr/>
        </p:nvSpPr>
        <p:spPr>
          <a:xfrm>
            <a:off x="4470502" y="3046495"/>
            <a:ext cx="274320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731"/>
              </a:lnSpc>
              <a:buNone/>
            </a:pPr>
            <a:r>
              <a:rPr lang="en-US" sz="266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Tune Landscape</a:t>
            </a:r>
            <a:endParaRPr lang="en-US" sz="2665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924605" y="1592942"/>
            <a:ext cx="544982" cy="982923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4605" y="2570207"/>
            <a:ext cx="544982" cy="97880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640787" y="2070259"/>
            <a:ext cx="393192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 indent="0" marL="0">
              <a:lnSpc>
                <a:spcPts val="7424"/>
              </a:lnSpc>
              <a:buNone/>
            </a:pPr>
            <a:r>
              <a:rPr lang="en-US" sz="5711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Thank you</a:t>
            </a:r>
            <a:endParaRPr lang="en-US" sz="571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75334" y="1815656"/>
            <a:ext cx="2286000" cy="15430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 indent="0" marL="0">
              <a:lnSpc>
                <a:spcPts val="3731"/>
              </a:lnSpc>
              <a:buNone/>
            </a:pPr>
            <a:r>
              <a:rPr lang="en-US" sz="2665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Hardware Characterization</a:t>
            </a:r>
            <a:endParaRPr lang="en-US" sz="2665" dirty="0"/>
          </a:p>
        </p:txBody>
      </p:sp>
      <p:sp>
        <p:nvSpPr>
          <p:cNvPr id="3" name="Text 1"/>
          <p:cNvSpPr/>
          <p:nvPr/>
        </p:nvSpPr>
        <p:spPr>
          <a:xfrm>
            <a:off x="3924605" y="1592942"/>
            <a:ext cx="356616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731"/>
              </a:lnSpc>
              <a:buNone/>
            </a:pPr>
            <a:r>
              <a:rPr lang="en-US" sz="266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Single Qubit Routines</a:t>
            </a:r>
            <a:endParaRPr lang="en-US" sz="2665" dirty="0"/>
          </a:p>
        </p:txBody>
      </p:sp>
      <p:sp>
        <p:nvSpPr>
          <p:cNvPr id="4" name="Text 2"/>
          <p:cNvSpPr/>
          <p:nvPr/>
        </p:nvSpPr>
        <p:spPr>
          <a:xfrm>
            <a:off x="3924605" y="3046495"/>
            <a:ext cx="384048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731"/>
              </a:lnSpc>
              <a:buNone/>
            </a:pPr>
            <a:r>
              <a:rPr lang="en-US" sz="266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Two Qubits Interactions</a:t>
            </a:r>
            <a:endParaRPr lang="en-US" sz="2665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378708" y="1592942"/>
            <a:ext cx="544982" cy="982923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78708" y="2570207"/>
            <a:ext cx="544982" cy="9788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594299" y="1995678"/>
            <a:ext cx="2468880" cy="11830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4264"/>
              </a:lnSpc>
              <a:buNone/>
            </a:pPr>
            <a:r>
              <a:rPr lang="en-US" sz="3046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Single Qubit Routines</a:t>
            </a:r>
            <a:endParaRPr lang="en-US" sz="3046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6541" y="642938"/>
            <a:ext cx="3857854" cy="3857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642938"/>
            <a:ext cx="594360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5444"/>
              </a:lnSpc>
              <a:buNone/>
            </a:pPr>
            <a:r>
              <a:rPr lang="en-US" sz="4188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Single Qubit Routines</a:t>
            </a:r>
            <a:endParaRPr lang="en-US" sz="4188" dirty="0"/>
          </a:p>
        </p:txBody>
      </p:sp>
      <p:sp>
        <p:nvSpPr>
          <p:cNvPr id="3" name="Text 1"/>
          <p:cNvSpPr/>
          <p:nvPr/>
        </p:nvSpPr>
        <p:spPr>
          <a:xfrm>
            <a:off x="891540" y="1789938"/>
            <a:ext cx="329184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2961"/>
              </a:lnSpc>
              <a:buNone/>
            </a:pPr>
            <a:r>
              <a:rPr lang="en-US" sz="211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Gate Set Characterization</a:t>
            </a:r>
            <a:endParaRPr lang="en-US" sz="2115" dirty="0"/>
          </a:p>
        </p:txBody>
      </p:sp>
      <p:sp>
        <p:nvSpPr>
          <p:cNvPr id="4" name="Text 2"/>
          <p:cNvSpPr/>
          <p:nvPr/>
        </p:nvSpPr>
        <p:spPr>
          <a:xfrm>
            <a:off x="891540" y="2498712"/>
            <a:ext cx="347472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2961"/>
              </a:lnSpc>
              <a:buNone/>
            </a:pPr>
            <a:r>
              <a:rPr lang="en-US" sz="211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Low Level Characterization</a:t>
            </a:r>
            <a:endParaRPr lang="en-US" sz="2115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749922"/>
            <a:ext cx="5669280" cy="190309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6929"/>
              </a:lnSpc>
              <a:buNone/>
            </a:pPr>
            <a:r>
              <a:rPr lang="en-US" sz="533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Gate Set Characterization</a:t>
            </a:r>
            <a:endParaRPr lang="en-US" sz="5330" dirty="0"/>
          </a:p>
        </p:txBody>
      </p:sp>
      <p:sp>
        <p:nvSpPr>
          <p:cNvPr id="3" name="Text 1"/>
          <p:cNvSpPr/>
          <p:nvPr/>
        </p:nvSpPr>
        <p:spPr>
          <a:xfrm>
            <a:off x="703174" y="3056268"/>
            <a:ext cx="5212080" cy="133731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4949"/>
              </a:lnSpc>
              <a:buNone/>
            </a:pPr>
            <a:r>
              <a:rPr lang="en-US" sz="3807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Standard Randomized Benchmarking</a:t>
            </a:r>
            <a:endParaRPr lang="en-US" sz="3807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03174" y="2622156"/>
            <a:ext cx="5646420" cy="43411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56946" y="205740"/>
            <a:ext cx="128016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1035"/>
              </a:lnSpc>
              <a:buNone/>
            </a:pPr>
            <a:r>
              <a:rPr lang="en-US" sz="973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Single Qubit Routines</a:t>
            </a:r>
            <a:endParaRPr lang="en-US" sz="973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75081" y="2110892"/>
            <a:ext cx="2651760" cy="92583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 indent="0" marL="0">
              <a:lnSpc>
                <a:spcPts val="3411"/>
              </a:lnSpc>
              <a:buNone/>
            </a:pPr>
            <a:r>
              <a:rPr lang="en-US" sz="2436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Low Level Characterization</a:t>
            </a:r>
            <a:endParaRPr lang="en-US" sz="2436" dirty="0"/>
          </a:p>
        </p:txBody>
      </p:sp>
      <p:sp>
        <p:nvSpPr>
          <p:cNvPr id="3" name="Text 1"/>
          <p:cNvSpPr/>
          <p:nvPr/>
        </p:nvSpPr>
        <p:spPr>
          <a:xfrm>
            <a:off x="4541825" y="685629"/>
            <a:ext cx="256032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553"/>
              </a:lnSpc>
              <a:buNone/>
            </a:pPr>
            <a:r>
              <a:rPr lang="en-US" sz="253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Resonator Characterization</a:t>
            </a:r>
            <a:endParaRPr lang="en-US" sz="2538" dirty="0"/>
          </a:p>
        </p:txBody>
      </p:sp>
      <p:sp>
        <p:nvSpPr>
          <p:cNvPr id="4" name="Text 2"/>
          <p:cNvSpPr/>
          <p:nvPr/>
        </p:nvSpPr>
        <p:spPr>
          <a:xfrm>
            <a:off x="6084418" y="3497580"/>
            <a:ext cx="256032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553"/>
              </a:lnSpc>
              <a:buNone/>
            </a:pPr>
            <a:r>
              <a:rPr lang="en-US" sz="253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Qubit Characterization</a:t>
            </a:r>
            <a:endParaRPr lang="en-US" sz="2538" dirty="0"/>
          </a:p>
        </p:txBody>
      </p:sp>
      <p:sp>
        <p:nvSpPr>
          <p:cNvPr id="5" name="Text 3"/>
          <p:cNvSpPr/>
          <p:nvPr/>
        </p:nvSpPr>
        <p:spPr>
          <a:xfrm>
            <a:off x="8199425" y="925830"/>
            <a:ext cx="146304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553"/>
              </a:lnSpc>
              <a:buNone/>
            </a:pPr>
            <a:r>
              <a:rPr lang="en-US" sz="253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Couplers</a:t>
            </a:r>
            <a:endParaRPr lang="en-US" sz="2538" dirty="0"/>
          </a:p>
        </p:txBody>
      </p:sp>
      <p:sp>
        <p:nvSpPr>
          <p:cNvPr id="6" name="Text 4"/>
          <p:cNvSpPr/>
          <p:nvPr/>
        </p:nvSpPr>
        <p:spPr>
          <a:xfrm>
            <a:off x="10076688" y="3737781"/>
            <a:ext cx="73152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553"/>
              </a:lnSpc>
              <a:buNone/>
            </a:pPr>
            <a:r>
              <a:rPr lang="en-US" sz="253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Rabi</a:t>
            </a:r>
            <a:endParaRPr lang="en-US" sz="2538" dirty="0"/>
          </a:p>
        </p:txBody>
      </p:sp>
      <p:sp>
        <p:nvSpPr>
          <p:cNvPr id="7" name="Text 5"/>
          <p:cNvSpPr/>
          <p:nvPr/>
        </p:nvSpPr>
        <p:spPr>
          <a:xfrm>
            <a:off x="11354105" y="925830"/>
            <a:ext cx="128016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553"/>
              </a:lnSpc>
              <a:buNone/>
            </a:pPr>
            <a:r>
              <a:rPr lang="en-US" sz="253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Ramsey</a:t>
            </a:r>
            <a:endParaRPr lang="en-US" sz="2538" dirty="0"/>
          </a:p>
        </p:txBody>
      </p:sp>
      <p:sp>
        <p:nvSpPr>
          <p:cNvPr id="8" name="Text 6"/>
          <p:cNvSpPr/>
          <p:nvPr/>
        </p:nvSpPr>
        <p:spPr>
          <a:xfrm>
            <a:off x="12919558" y="3737781"/>
            <a:ext cx="128016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553"/>
              </a:lnSpc>
              <a:buNone/>
            </a:pPr>
            <a:r>
              <a:rPr lang="en-US" sz="253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T1 &amp; T2</a:t>
            </a:r>
            <a:endParaRPr lang="en-US" sz="2538" dirty="0"/>
          </a:p>
        </p:txBody>
      </p:sp>
      <p:sp>
        <p:nvSpPr>
          <p:cNvPr id="9" name="Text 7"/>
          <p:cNvSpPr/>
          <p:nvPr/>
        </p:nvSpPr>
        <p:spPr>
          <a:xfrm>
            <a:off x="14691665" y="925830"/>
            <a:ext cx="82296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553"/>
              </a:lnSpc>
              <a:buNone/>
            </a:pPr>
            <a:r>
              <a:rPr lang="en-US" sz="253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Zeno</a:t>
            </a:r>
            <a:endParaRPr lang="en-US" sz="2538" dirty="0"/>
          </a:p>
        </p:txBody>
      </p:sp>
      <p:sp>
        <p:nvSpPr>
          <p:cNvPr id="10" name="Text 8"/>
          <p:cNvSpPr/>
          <p:nvPr/>
        </p:nvSpPr>
        <p:spPr>
          <a:xfrm>
            <a:off x="15651785" y="3497580"/>
            <a:ext cx="201168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553"/>
              </a:lnSpc>
              <a:buNone/>
            </a:pPr>
            <a:r>
              <a:rPr lang="en-US" sz="253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Single-shot classification</a:t>
            </a:r>
            <a:endParaRPr lang="en-US" sz="2538" dirty="0"/>
          </a:p>
        </p:txBody>
      </p:sp>
      <p:sp>
        <p:nvSpPr>
          <p:cNvPr id="11" name="Text 9"/>
          <p:cNvSpPr/>
          <p:nvPr/>
        </p:nvSpPr>
        <p:spPr>
          <a:xfrm>
            <a:off x="17179747" y="685629"/>
            <a:ext cx="201168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553"/>
              </a:lnSpc>
              <a:buNone/>
            </a:pPr>
            <a:r>
              <a:rPr lang="en-US" sz="253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AllXY &amp; Drag Pulse Tuning</a:t>
            </a:r>
            <a:endParaRPr lang="en-US" sz="2538" dirty="0"/>
          </a:p>
        </p:txBody>
      </p:sp>
      <p:sp>
        <p:nvSpPr>
          <p:cNvPr id="12" name="Text 10"/>
          <p:cNvSpPr/>
          <p:nvPr/>
        </p:nvSpPr>
        <p:spPr>
          <a:xfrm>
            <a:off x="19121018" y="3737781"/>
            <a:ext cx="128016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553"/>
              </a:lnSpc>
              <a:buNone/>
            </a:pPr>
            <a:r>
              <a:rPr lang="en-US" sz="253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Flipping</a:t>
            </a:r>
            <a:endParaRPr lang="en-US" sz="2538" dirty="0"/>
          </a:p>
        </p:txBody>
      </p:sp>
      <p:sp>
        <p:nvSpPr>
          <p:cNvPr id="13" name="Text 11"/>
          <p:cNvSpPr/>
          <p:nvPr/>
        </p:nvSpPr>
        <p:spPr>
          <a:xfrm>
            <a:off x="20086625" y="925830"/>
            <a:ext cx="246888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553"/>
              </a:lnSpc>
              <a:buNone/>
            </a:pPr>
            <a:r>
              <a:rPr lang="en-US" sz="253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Dispersive Shift</a:t>
            </a:r>
            <a:endParaRPr lang="en-US" sz="2538" dirty="0"/>
          </a:p>
        </p:txBody>
      </p:sp>
      <p:sp>
        <p:nvSpPr>
          <p:cNvPr id="14" name="Text 12"/>
          <p:cNvSpPr/>
          <p:nvPr/>
        </p:nvSpPr>
        <p:spPr>
          <a:xfrm>
            <a:off x="21572525" y="3497580"/>
            <a:ext cx="256032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553"/>
              </a:lnSpc>
              <a:buNone/>
            </a:pPr>
            <a:r>
              <a:rPr lang="en-US" sz="253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Readout Characterization</a:t>
            </a:r>
            <a:endParaRPr lang="en-US" sz="2538" dirty="0"/>
          </a:p>
        </p:txBody>
      </p:sp>
      <p:sp>
        <p:nvSpPr>
          <p:cNvPr id="15" name="Text 13"/>
          <p:cNvSpPr/>
          <p:nvPr/>
        </p:nvSpPr>
        <p:spPr>
          <a:xfrm>
            <a:off x="23420527" y="685629"/>
            <a:ext cx="192024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553"/>
              </a:lnSpc>
              <a:buNone/>
            </a:pPr>
            <a:r>
              <a:rPr lang="en-US" sz="253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Readout Optimization</a:t>
            </a:r>
            <a:endParaRPr lang="en-US" sz="2538" dirty="0"/>
          </a:p>
        </p:txBody>
      </p:sp>
      <p:sp>
        <p:nvSpPr>
          <p:cNvPr id="16" name="Text 14"/>
          <p:cNvSpPr/>
          <p:nvPr/>
        </p:nvSpPr>
        <p:spPr>
          <a:xfrm>
            <a:off x="24964034" y="3497580"/>
            <a:ext cx="192024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553"/>
              </a:lnSpc>
              <a:buNone/>
            </a:pPr>
            <a:r>
              <a:rPr lang="en-US" sz="253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TWPA Optimization</a:t>
            </a:r>
            <a:endParaRPr lang="en-US" sz="2538" dirty="0"/>
          </a:p>
        </p:txBody>
      </p:sp>
      <p:sp>
        <p:nvSpPr>
          <p:cNvPr id="17" name="Text 15"/>
          <p:cNvSpPr/>
          <p:nvPr/>
        </p:nvSpPr>
        <p:spPr>
          <a:xfrm>
            <a:off x="26284428" y="925830"/>
            <a:ext cx="237744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553"/>
              </a:lnSpc>
              <a:buNone/>
            </a:pPr>
            <a:r>
              <a:rPr lang="en-US" sz="253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Fast Reset Test</a:t>
            </a:r>
            <a:endParaRPr lang="en-US" sz="2538" dirty="0"/>
          </a:p>
        </p:txBody>
      </p:sp>
      <p:sp>
        <p:nvSpPr>
          <p:cNvPr id="18" name="Text 16"/>
          <p:cNvSpPr/>
          <p:nvPr/>
        </p:nvSpPr>
        <p:spPr>
          <a:xfrm>
            <a:off x="27981554" y="3497580"/>
            <a:ext cx="210312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553"/>
              </a:lnSpc>
              <a:buNone/>
            </a:pPr>
            <a:r>
              <a:rPr lang="en-US" sz="253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Time of Flight Readout</a:t>
            </a:r>
            <a:endParaRPr lang="en-US" sz="2538" dirty="0"/>
          </a:p>
        </p:txBody>
      </p:sp>
      <p:sp>
        <p:nvSpPr>
          <p:cNvPr id="19" name="Text 17"/>
          <p:cNvSpPr/>
          <p:nvPr/>
        </p:nvSpPr>
        <p:spPr>
          <a:xfrm>
            <a:off x="29596385" y="685629"/>
            <a:ext cx="201168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553"/>
              </a:lnSpc>
              <a:buNone/>
            </a:pPr>
            <a:r>
              <a:rPr lang="en-US" sz="253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Qutrit classification</a:t>
            </a:r>
            <a:endParaRPr lang="en-US" sz="2538" dirty="0"/>
          </a:p>
        </p:txBody>
      </p:sp>
      <p:sp>
        <p:nvSpPr>
          <p:cNvPr id="20" name="Text 18"/>
          <p:cNvSpPr/>
          <p:nvPr/>
        </p:nvSpPr>
        <p:spPr>
          <a:xfrm>
            <a:off x="31473648" y="3497580"/>
            <a:ext cx="137160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3553"/>
              </a:lnSpc>
              <a:buNone/>
            </a:pPr>
            <a:r>
              <a:rPr lang="en-US" sz="253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Avoided crossing</a:t>
            </a:r>
            <a:endParaRPr lang="en-US" sz="2538" dirty="0"/>
          </a:p>
        </p:txBody>
      </p:sp>
      <p:pic>
        <p:nvPicPr>
          <p:cNvPr id="21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789981" y="1748790"/>
            <a:ext cx="22860" cy="822960"/>
          </a:xfrm>
          <a:prstGeom prst="rect">
            <a:avLst/>
          </a:prstGeom>
        </p:spPr>
      </p:pic>
      <p:pic>
        <p:nvPicPr>
          <p:cNvPr id="22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3488" y="2571750"/>
            <a:ext cx="22860" cy="822960"/>
          </a:xfrm>
          <a:prstGeom prst="rect">
            <a:avLst/>
          </a:prstGeom>
        </p:spPr>
      </p:pic>
      <p:pic>
        <p:nvPicPr>
          <p:cNvPr id="23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87968" y="1748790"/>
            <a:ext cx="22860" cy="822960"/>
          </a:xfrm>
          <a:prstGeom prst="rect">
            <a:avLst/>
          </a:prstGeom>
        </p:spPr>
      </p:pic>
      <p:pic>
        <p:nvPicPr>
          <p:cNvPr id="24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30561" y="2571750"/>
            <a:ext cx="22860" cy="822960"/>
          </a:xfrm>
          <a:prstGeom prst="rect">
            <a:avLst/>
          </a:prstGeom>
        </p:spPr>
      </p:pic>
      <p:pic>
        <p:nvPicPr>
          <p:cNvPr id="25" name="Image 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985041" y="1748790"/>
            <a:ext cx="22860" cy="822960"/>
          </a:xfrm>
          <a:prstGeom prst="rect">
            <a:avLst/>
          </a:prstGeom>
        </p:spPr>
      </p:pic>
      <p:pic>
        <p:nvPicPr>
          <p:cNvPr id="26" name="Image 5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528548" y="2571750"/>
            <a:ext cx="22860" cy="822960"/>
          </a:xfrm>
          <a:prstGeom prst="rect">
            <a:avLst/>
          </a:prstGeom>
        </p:spPr>
      </p:pic>
      <p:pic>
        <p:nvPicPr>
          <p:cNvPr id="27" name="Image 6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5083028" y="1748790"/>
            <a:ext cx="22860" cy="822960"/>
          </a:xfrm>
          <a:prstGeom prst="rect">
            <a:avLst/>
          </a:prstGeom>
        </p:spPr>
      </p:pic>
      <p:pic>
        <p:nvPicPr>
          <p:cNvPr id="28" name="Image 7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6625621" y="2571750"/>
            <a:ext cx="22860" cy="822960"/>
          </a:xfrm>
          <a:prstGeom prst="rect">
            <a:avLst/>
          </a:prstGeom>
        </p:spPr>
      </p:pic>
      <p:pic>
        <p:nvPicPr>
          <p:cNvPr id="29" name="Image 8" descr="preencoded.png">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8180101" y="1748790"/>
            <a:ext cx="22860" cy="822960"/>
          </a:xfrm>
          <a:prstGeom prst="rect">
            <a:avLst/>
          </a:prstGeom>
        </p:spPr>
      </p:pic>
      <p:pic>
        <p:nvPicPr>
          <p:cNvPr id="30" name="Image 9" descr="preencoded.png">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723608" y="2571750"/>
            <a:ext cx="22860" cy="822960"/>
          </a:xfrm>
          <a:prstGeom prst="rect">
            <a:avLst/>
          </a:prstGeom>
        </p:spPr>
      </p:pic>
      <p:pic>
        <p:nvPicPr>
          <p:cNvPr id="31" name="Image 10" descr="preencoded.png">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1278088" y="1748790"/>
            <a:ext cx="22860" cy="822960"/>
          </a:xfrm>
          <a:prstGeom prst="rect">
            <a:avLst/>
          </a:prstGeom>
        </p:spPr>
      </p:pic>
      <p:pic>
        <p:nvPicPr>
          <p:cNvPr id="32" name="Image 11" descr="preencoded.png">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2820681" y="2571750"/>
            <a:ext cx="22860" cy="822960"/>
          </a:xfrm>
          <a:prstGeom prst="rect">
            <a:avLst/>
          </a:prstGeom>
        </p:spPr>
      </p:pic>
      <p:pic>
        <p:nvPicPr>
          <p:cNvPr id="33" name="Image 12" descr="preencoded.png">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4375161" y="1748790"/>
            <a:ext cx="22860" cy="822960"/>
          </a:xfrm>
          <a:prstGeom prst="rect">
            <a:avLst/>
          </a:prstGeom>
        </p:spPr>
      </p:pic>
      <p:pic>
        <p:nvPicPr>
          <p:cNvPr id="34" name="Image 13" descr="preencoded.png">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5918668" y="2571750"/>
            <a:ext cx="22860" cy="822960"/>
          </a:xfrm>
          <a:prstGeom prst="rect">
            <a:avLst/>
          </a:prstGeom>
        </p:spPr>
      </p:pic>
      <p:pic>
        <p:nvPicPr>
          <p:cNvPr id="35" name="Image 14" descr="preencoded.png">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7473148" y="1748790"/>
            <a:ext cx="22860" cy="822960"/>
          </a:xfrm>
          <a:prstGeom prst="rect">
            <a:avLst/>
          </a:prstGeom>
        </p:spPr>
      </p:pic>
      <p:pic>
        <p:nvPicPr>
          <p:cNvPr id="36" name="Image 15" descr="preencoded.png">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29015741" y="2571750"/>
            <a:ext cx="22860" cy="822960"/>
          </a:xfrm>
          <a:prstGeom prst="rect">
            <a:avLst/>
          </a:prstGeom>
        </p:spPr>
      </p:pic>
      <p:pic>
        <p:nvPicPr>
          <p:cNvPr id="37" name="Image 16" descr="preencoded.png">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30570221" y="1748790"/>
            <a:ext cx="22860" cy="822960"/>
          </a:xfrm>
          <a:prstGeom prst="rect">
            <a:avLst/>
          </a:prstGeom>
        </p:spPr>
      </p:pic>
      <p:pic>
        <p:nvPicPr>
          <p:cNvPr id="38" name="Image 17" descr="preencoded.png">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32113728" y="2571750"/>
            <a:ext cx="22860" cy="822960"/>
          </a:xfrm>
          <a:prstGeom prst="rect">
            <a:avLst/>
          </a:prstGeom>
        </p:spPr>
      </p:pic>
      <p:pic>
        <p:nvPicPr>
          <p:cNvPr id="39" name="Image 18" descr="preencoded.png">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5744261" y="2514657"/>
            <a:ext cx="114300" cy="114186"/>
          </a:xfrm>
          <a:prstGeom prst="rect">
            <a:avLst/>
          </a:prstGeom>
        </p:spPr>
      </p:pic>
      <p:pic>
        <p:nvPicPr>
          <p:cNvPr id="40" name="Image 19" descr="preencoded.png">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7287768" y="2514657"/>
            <a:ext cx="114300" cy="114186"/>
          </a:xfrm>
          <a:prstGeom prst="rect">
            <a:avLst/>
          </a:prstGeom>
        </p:spPr>
      </p:pic>
      <p:pic>
        <p:nvPicPr>
          <p:cNvPr id="41" name="Image 20" descr="preencoded.png">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8842248" y="2514657"/>
            <a:ext cx="114300" cy="114186"/>
          </a:xfrm>
          <a:prstGeom prst="rect">
            <a:avLst/>
          </a:prstGeom>
        </p:spPr>
      </p:pic>
      <p:pic>
        <p:nvPicPr>
          <p:cNvPr id="42" name="Image 21" descr="preencoded.png">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10384841" y="2514657"/>
            <a:ext cx="114300" cy="114186"/>
          </a:xfrm>
          <a:prstGeom prst="rect">
            <a:avLst/>
          </a:prstGeom>
        </p:spPr>
      </p:pic>
      <p:pic>
        <p:nvPicPr>
          <p:cNvPr id="43" name="Image 22" descr="preencoded.png">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1939321" y="2514657"/>
            <a:ext cx="114300" cy="114186"/>
          </a:xfrm>
          <a:prstGeom prst="rect">
            <a:avLst/>
          </a:prstGeom>
        </p:spPr>
      </p:pic>
      <p:pic>
        <p:nvPicPr>
          <p:cNvPr id="44" name="Image 23" descr="preencoded.png">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3482828" y="2514657"/>
            <a:ext cx="114300" cy="114186"/>
          </a:xfrm>
          <a:prstGeom prst="rect">
            <a:avLst/>
          </a:prstGeom>
        </p:spPr>
      </p:pic>
      <p:pic>
        <p:nvPicPr>
          <p:cNvPr id="45" name="Image 24" descr="preencoded.png">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15037308" y="2514657"/>
            <a:ext cx="114300" cy="114186"/>
          </a:xfrm>
          <a:prstGeom prst="rect">
            <a:avLst/>
          </a:prstGeom>
        </p:spPr>
      </p:pic>
      <p:pic>
        <p:nvPicPr>
          <p:cNvPr id="46" name="Image 25" descr="preencoded.png">    </p:cNvPr>
          <p:cNvPicPr>
            <a:picLocks noChangeAspect="1"/>
          </p:cNvPicPr>
          <p:nvPr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6579901" y="2514657"/>
            <a:ext cx="114300" cy="114186"/>
          </a:xfrm>
          <a:prstGeom prst="rect">
            <a:avLst/>
          </a:prstGeom>
        </p:spPr>
      </p:pic>
      <p:pic>
        <p:nvPicPr>
          <p:cNvPr id="47" name="Image 26" descr="preencoded.png">    </p:cNvPr>
          <p:cNvPicPr>
            <a:picLocks noChangeAspect="1"/>
          </p:cNvPicPr>
          <p:nvPr/>
        </p:nvPicPr>
        <p:blipFill>
          <a:blip r:embed="rId53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8134381" y="2514657"/>
            <a:ext cx="114300" cy="114186"/>
          </a:xfrm>
          <a:prstGeom prst="rect">
            <a:avLst/>
          </a:prstGeom>
        </p:spPr>
      </p:pic>
      <p:pic>
        <p:nvPicPr>
          <p:cNvPr id="48" name="Image 27" descr="preencoded.png">    </p:cNvPr>
          <p:cNvPicPr>
            <a:picLocks noChangeAspect="1"/>
          </p:cNvPicPr>
          <p:nvPr/>
        </p:nvPicPr>
        <p:blipFill>
          <a:blip r:embed="rId55">
            <a:extLs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19677888" y="2514657"/>
            <a:ext cx="114300" cy="114186"/>
          </a:xfrm>
          <a:prstGeom prst="rect">
            <a:avLst/>
          </a:prstGeom>
        </p:spPr>
      </p:pic>
      <p:pic>
        <p:nvPicPr>
          <p:cNvPr id="49" name="Image 28" descr="preencoded.png">    </p:cNvPr>
          <p:cNvPicPr>
            <a:picLocks noChangeAspect="1"/>
          </p:cNvPicPr>
          <p:nvPr/>
        </p:nvPicPr>
        <p:blipFill>
          <a:blip r:embed="rId57">
            <a:extLs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21232368" y="2514657"/>
            <a:ext cx="114300" cy="114186"/>
          </a:xfrm>
          <a:prstGeom prst="rect">
            <a:avLst/>
          </a:prstGeom>
        </p:spPr>
      </p:pic>
      <p:pic>
        <p:nvPicPr>
          <p:cNvPr id="50" name="Image 29" descr="preencoded.png">    </p:cNvPr>
          <p:cNvPicPr>
            <a:picLocks noChangeAspect="1"/>
          </p:cNvPicPr>
          <p:nvPr/>
        </p:nvPicPr>
        <p:blipFill>
          <a:blip r:embed="rId59">
            <a:extLs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22774961" y="2514657"/>
            <a:ext cx="114300" cy="114186"/>
          </a:xfrm>
          <a:prstGeom prst="rect">
            <a:avLst/>
          </a:prstGeom>
        </p:spPr>
      </p:pic>
      <p:pic>
        <p:nvPicPr>
          <p:cNvPr id="51" name="Image 30" descr="preencoded.png">    </p:cNvPr>
          <p:cNvPicPr>
            <a:picLocks noChangeAspect="1"/>
          </p:cNvPicPr>
          <p:nvPr/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24329441" y="2514657"/>
            <a:ext cx="114300" cy="114186"/>
          </a:xfrm>
          <a:prstGeom prst="rect">
            <a:avLst/>
          </a:prstGeom>
        </p:spPr>
      </p:pic>
      <p:pic>
        <p:nvPicPr>
          <p:cNvPr id="52" name="Image 31" descr="preencoded.png">    </p:cNvPr>
          <p:cNvPicPr>
            <a:picLocks noChangeAspect="1"/>
          </p:cNvPicPr>
          <p:nvPr/>
        </p:nvPicPr>
        <p:blipFill>
          <a:blip r:embed="rId63">
            <a:extLs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25872948" y="2514657"/>
            <a:ext cx="114300" cy="114186"/>
          </a:xfrm>
          <a:prstGeom prst="rect">
            <a:avLst/>
          </a:prstGeom>
        </p:spPr>
      </p:pic>
      <p:pic>
        <p:nvPicPr>
          <p:cNvPr id="53" name="Image 32" descr="preencoded.png">    </p:cNvPr>
          <p:cNvPicPr>
            <a:picLocks noChangeAspect="1"/>
          </p:cNvPicPr>
          <p:nvPr/>
        </p:nvPicPr>
        <p:blipFill>
          <a:blip r:embed="rId65">
            <a:extLs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27427428" y="2514657"/>
            <a:ext cx="114300" cy="114186"/>
          </a:xfrm>
          <a:prstGeom prst="rect">
            <a:avLst/>
          </a:prstGeom>
        </p:spPr>
      </p:pic>
      <p:pic>
        <p:nvPicPr>
          <p:cNvPr id="54" name="Image 33" descr="preencoded.png">    </p:cNvPr>
          <p:cNvPicPr>
            <a:picLocks noChangeAspect="1"/>
          </p:cNvPicPr>
          <p:nvPr/>
        </p:nvPicPr>
        <p:blipFill>
          <a:blip r:embed="rId67">
            <a:extLs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28970021" y="2514657"/>
            <a:ext cx="114300" cy="114186"/>
          </a:xfrm>
          <a:prstGeom prst="rect">
            <a:avLst/>
          </a:prstGeom>
        </p:spPr>
      </p:pic>
      <p:pic>
        <p:nvPicPr>
          <p:cNvPr id="55" name="Image 34" descr="preencoded.png">    </p:cNvPr>
          <p:cNvPicPr>
            <a:picLocks noChangeAspect="1"/>
          </p:cNvPicPr>
          <p:nvPr/>
        </p:nvPicPr>
        <p:blipFill>
          <a:blip r:embed="rId69">
            <a:extLst>
              <a:ext uri="{96DAC541-7B7A-43D3-8B79-37D633B846F1}">
                <asvg:svgBlip xmlns:asvg="http://schemas.microsoft.com/office/drawing/2016/SVG/main" r:embed="rId70"/>
              </a:ext>
            </a:extLst>
          </a:blip>
          <a:stretch>
            <a:fillRect/>
          </a:stretch>
        </p:blipFill>
        <p:spPr>
          <a:xfrm>
            <a:off x="30524501" y="2514657"/>
            <a:ext cx="114300" cy="114186"/>
          </a:xfrm>
          <a:prstGeom prst="rect">
            <a:avLst/>
          </a:prstGeom>
        </p:spPr>
      </p:pic>
      <p:pic>
        <p:nvPicPr>
          <p:cNvPr id="56" name="Image 35" descr="preencoded.png">    </p:cNvPr>
          <p:cNvPicPr>
            <a:picLocks noChangeAspect="1"/>
          </p:cNvPicPr>
          <p:nvPr/>
        </p:nvPicPr>
        <p:blipFill>
          <a:blip r:embed="rId71">
            <a:extLst>
              <a:ext uri="{96DAC541-7B7A-43D3-8B79-37D633B846F1}">
                <asvg:svgBlip xmlns:asvg="http://schemas.microsoft.com/office/drawing/2016/SVG/main" r:embed="rId72"/>
              </a:ext>
            </a:extLst>
          </a:blip>
          <a:stretch>
            <a:fillRect/>
          </a:stretch>
        </p:blipFill>
        <p:spPr>
          <a:xfrm>
            <a:off x="32068008" y="2514657"/>
            <a:ext cx="114300" cy="114186"/>
          </a:xfrm>
          <a:prstGeom prst="rect">
            <a:avLst/>
          </a:prstGeom>
        </p:spPr>
      </p:pic>
      <p:pic>
        <p:nvPicPr>
          <p:cNvPr id="57" name="Image 36" descr="preencoded.png">    </p:cNvPr>
          <p:cNvPicPr>
            <a:picLocks noChangeAspect="1"/>
          </p:cNvPicPr>
          <p:nvPr/>
        </p:nvPicPr>
        <p:blipFill>
          <a:blip r:embed="rId73">
            <a:extLst>
              <a:ext uri="{96DAC541-7B7A-43D3-8B79-37D633B846F1}">
                <asvg:svgBlip xmlns:asvg="http://schemas.microsoft.com/office/drawing/2016/SVG/main" r:embed="rId74"/>
              </a:ext>
            </a:extLst>
          </a:blip>
          <a:stretch>
            <a:fillRect/>
          </a:stretch>
        </p:blipFill>
        <p:spPr>
          <a:xfrm>
            <a:off x="3834994" y="2554776"/>
            <a:ext cx="30089246" cy="34461"/>
          </a:xfrm>
          <a:prstGeom prst="rect">
            <a:avLst/>
          </a:prstGeom>
        </p:spPr>
      </p:pic>
      <p:sp>
        <p:nvSpPr>
          <p:cNvPr id="58" name="Text 19"/>
          <p:cNvSpPr/>
          <p:nvPr/>
        </p:nvSpPr>
        <p:spPr>
          <a:xfrm>
            <a:off x="256946" y="205740"/>
            <a:ext cx="128016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1035"/>
              </a:lnSpc>
              <a:buNone/>
            </a:pPr>
            <a:r>
              <a:rPr lang="en-US" sz="973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Single Qubit Routines</a:t>
            </a:r>
            <a:endParaRPr lang="en-US" sz="973" dirty="0"/>
          </a:p>
        </p:txBody>
      </p:sp>
      <p:pic>
        <p:nvPicPr>
          <p:cNvPr id="59" name="Image 37" descr="preencoded.png">    </p:cNvPr>
          <p:cNvPicPr>
            <a:picLocks noChangeAspect="1"/>
          </p:cNvPicPr>
          <p:nvPr/>
        </p:nvPicPr>
        <p:blipFill>
          <a:blip r:embed="rId75">
            <a:extLs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598703"/>
            <a:ext cx="676656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 indent="0" marL="0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Resonator Characterization</a:t>
            </a:r>
            <a:endParaRPr lang="en-US" sz="3807" dirty="0"/>
          </a:p>
        </p:txBody>
      </p:sp>
      <p:sp>
        <p:nvSpPr>
          <p:cNvPr id="3" name="Text 1"/>
          <p:cNvSpPr/>
          <p:nvPr/>
        </p:nvSpPr>
        <p:spPr>
          <a:xfrm>
            <a:off x="8041234" y="10222706"/>
            <a:ext cx="557784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 indent="0" marL="0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Qubit Characterization</a:t>
            </a:r>
            <a:endParaRPr lang="en-US" sz="3807" dirty="0"/>
          </a:p>
        </p:txBody>
      </p:sp>
      <p:sp>
        <p:nvSpPr>
          <p:cNvPr id="4" name="Text 2"/>
          <p:cNvSpPr/>
          <p:nvPr/>
        </p:nvSpPr>
        <p:spPr>
          <a:xfrm>
            <a:off x="18328234" y="598703"/>
            <a:ext cx="228600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 indent="0" marL="0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Couplers</a:t>
            </a:r>
            <a:endParaRPr lang="en-US" sz="3807" dirty="0"/>
          </a:p>
        </p:txBody>
      </p:sp>
      <p:sp>
        <p:nvSpPr>
          <p:cNvPr id="5" name="Text 3"/>
          <p:cNvSpPr/>
          <p:nvPr/>
        </p:nvSpPr>
        <p:spPr>
          <a:xfrm>
            <a:off x="25666294" y="10222706"/>
            <a:ext cx="118872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 indent="0" marL="0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Rabi</a:t>
            </a:r>
            <a:endParaRPr lang="en-US" sz="3807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95121" y="5687682"/>
            <a:ext cx="114300" cy="114186"/>
          </a:xfrm>
          <a:prstGeom prst="rect">
            <a:avLst/>
          </a:prstGeom>
        </p:spPr>
      </p:pic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32266" y="5687682"/>
            <a:ext cx="114300" cy="114186"/>
          </a:xfrm>
          <a:prstGeom prst="rect">
            <a:avLst/>
          </a:prstGeom>
        </p:spPr>
      </p:pic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819266" y="5687682"/>
            <a:ext cx="114300" cy="114186"/>
          </a:xfrm>
          <a:prstGeom prst="rect">
            <a:avLst/>
          </a:prstGeom>
        </p:spPr>
      </p:pic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157326" y="5687682"/>
            <a:ext cx="114300" cy="114186"/>
          </a:xfrm>
          <a:prstGeom prst="rect">
            <a:avLst/>
          </a:prstGeom>
        </p:spPr>
      </p:pic>
      <p:pic>
        <p:nvPicPr>
          <p:cNvPr id="10" name="Image 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0" y="5727802"/>
            <a:ext cx="26786434" cy="34461"/>
          </a:xfrm>
          <a:prstGeom prst="rect">
            <a:avLst/>
          </a:prstGeom>
        </p:spPr>
      </p:pic>
      <p:pic>
        <p:nvPicPr>
          <p:cNvPr id="11" name="Image 5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40841" y="1633061"/>
            <a:ext cx="22860" cy="4114800"/>
          </a:xfrm>
          <a:prstGeom prst="rect">
            <a:avLst/>
          </a:prstGeom>
        </p:spPr>
      </p:pic>
      <p:pic>
        <p:nvPicPr>
          <p:cNvPr id="12" name="Image 6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07262" y="1987448"/>
            <a:ext cx="283464" cy="400164"/>
          </a:xfrm>
          <a:prstGeom prst="rect">
            <a:avLst/>
          </a:prstGeom>
        </p:spPr>
      </p:pic>
      <p:pic>
        <p:nvPicPr>
          <p:cNvPr id="13" name="Image 7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407262" y="2696223"/>
            <a:ext cx="283464" cy="400164"/>
          </a:xfrm>
          <a:prstGeom prst="rect">
            <a:avLst/>
          </a:prstGeom>
        </p:spPr>
      </p:pic>
      <p:pic>
        <p:nvPicPr>
          <p:cNvPr id="14" name="Image 8" descr="preencoded.png">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407262" y="3404483"/>
            <a:ext cx="283464" cy="400164"/>
          </a:xfrm>
          <a:prstGeom prst="rect">
            <a:avLst/>
          </a:prstGeom>
        </p:spPr>
      </p:pic>
      <p:pic>
        <p:nvPicPr>
          <p:cNvPr id="15" name="Image 9" descr="preencoded.png">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407262" y="4113257"/>
            <a:ext cx="283464" cy="400164"/>
          </a:xfrm>
          <a:prstGeom prst="rect">
            <a:avLst/>
          </a:prstGeom>
        </p:spPr>
      </p:pic>
      <p:sp>
        <p:nvSpPr>
          <p:cNvPr id="16" name="Text 4"/>
          <p:cNvSpPr/>
          <p:nvPr/>
        </p:nvSpPr>
        <p:spPr>
          <a:xfrm>
            <a:off x="1858061" y="1987448"/>
            <a:ext cx="320040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2961"/>
              </a:lnSpc>
              <a:buNone/>
            </a:pPr>
            <a:r>
              <a:rPr lang="en-US" sz="211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Resonator Spectroscopy</a:t>
            </a:r>
            <a:endParaRPr lang="en-US" sz="2115" dirty="0"/>
          </a:p>
        </p:txBody>
      </p:sp>
      <p:sp>
        <p:nvSpPr>
          <p:cNvPr id="17" name="Text 5"/>
          <p:cNvSpPr/>
          <p:nvPr/>
        </p:nvSpPr>
        <p:spPr>
          <a:xfrm>
            <a:off x="1858061" y="2696223"/>
            <a:ext cx="265176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2961"/>
              </a:lnSpc>
              <a:buNone/>
            </a:pPr>
            <a:r>
              <a:rPr lang="en-US" sz="211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Resonator Punchout</a:t>
            </a:r>
            <a:endParaRPr lang="en-US" sz="2115" dirty="0"/>
          </a:p>
        </p:txBody>
      </p:sp>
      <p:sp>
        <p:nvSpPr>
          <p:cNvPr id="18" name="Text 6"/>
          <p:cNvSpPr/>
          <p:nvPr/>
        </p:nvSpPr>
        <p:spPr>
          <a:xfrm>
            <a:off x="1858061" y="3404483"/>
            <a:ext cx="365760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2961"/>
              </a:lnSpc>
              <a:buNone/>
            </a:pPr>
            <a:r>
              <a:rPr lang="en-US" sz="211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Resonator Flux Dependence</a:t>
            </a:r>
            <a:endParaRPr lang="en-US" sz="2115" dirty="0"/>
          </a:p>
        </p:txBody>
      </p:sp>
      <p:sp>
        <p:nvSpPr>
          <p:cNvPr id="19" name="Text 7"/>
          <p:cNvSpPr/>
          <p:nvPr/>
        </p:nvSpPr>
        <p:spPr>
          <a:xfrm>
            <a:off x="1858061" y="4113257"/>
            <a:ext cx="265176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2961"/>
              </a:lnSpc>
              <a:buNone/>
            </a:pPr>
            <a:r>
              <a:rPr lang="en-US" sz="211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Resonator Crosstalk</a:t>
            </a:r>
            <a:endParaRPr lang="en-US" sz="2115" dirty="0"/>
          </a:p>
        </p:txBody>
      </p:sp>
      <p:sp>
        <p:nvSpPr>
          <p:cNvPr id="20" name="Text 8"/>
          <p:cNvSpPr/>
          <p:nvPr/>
        </p:nvSpPr>
        <p:spPr>
          <a:xfrm>
            <a:off x="256946" y="205740"/>
            <a:ext cx="128016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1035"/>
              </a:lnSpc>
              <a:buNone/>
            </a:pPr>
            <a:r>
              <a:rPr lang="en-US" sz="973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Single Qubit Routines</a:t>
            </a:r>
            <a:endParaRPr lang="en-US" sz="973" dirty="0"/>
          </a:p>
        </p:txBody>
      </p:sp>
      <p:pic>
        <p:nvPicPr>
          <p:cNvPr id="21" name="Image 10" descr="preencoded.png">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-6634886" y="-5747861"/>
            <a:ext cx="676656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 indent="0" marL="0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Resonator Characterization</a:t>
            </a:r>
            <a:endParaRPr lang="en-US" sz="3807" dirty="0"/>
          </a:p>
        </p:txBody>
      </p:sp>
      <p:sp>
        <p:nvSpPr>
          <p:cNvPr id="3" name="Text 1"/>
          <p:cNvSpPr/>
          <p:nvPr/>
        </p:nvSpPr>
        <p:spPr>
          <a:xfrm>
            <a:off x="703174" y="3876142"/>
            <a:ext cx="557784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 indent="0" marL="0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Qubit Characterization</a:t>
            </a:r>
            <a:endParaRPr lang="en-US" sz="3807" dirty="0"/>
          </a:p>
        </p:txBody>
      </p:sp>
      <p:sp>
        <p:nvSpPr>
          <p:cNvPr id="4" name="Text 2"/>
          <p:cNvSpPr/>
          <p:nvPr/>
        </p:nvSpPr>
        <p:spPr>
          <a:xfrm>
            <a:off x="10990174" y="-5747861"/>
            <a:ext cx="228600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 indent="0" marL="0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Couplers</a:t>
            </a:r>
            <a:endParaRPr lang="en-US" sz="3807" dirty="0"/>
          </a:p>
        </p:txBody>
      </p:sp>
      <p:sp>
        <p:nvSpPr>
          <p:cNvPr id="5" name="Text 3"/>
          <p:cNvSpPr/>
          <p:nvPr/>
        </p:nvSpPr>
        <p:spPr>
          <a:xfrm>
            <a:off x="18328234" y="3876142"/>
            <a:ext cx="118872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 indent="0" marL="0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Rabi</a:t>
            </a:r>
            <a:endParaRPr lang="en-US" sz="3807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6142939" y="-658882"/>
            <a:ext cx="114300" cy="114186"/>
          </a:xfrm>
          <a:prstGeom prst="rect">
            <a:avLst/>
          </a:prstGeom>
        </p:spPr>
      </p:pic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5121" y="-658882"/>
            <a:ext cx="114300" cy="114186"/>
          </a:xfrm>
          <a:prstGeom prst="rect">
            <a:avLst/>
          </a:prstGeom>
        </p:spPr>
      </p:pic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2121" y="-658882"/>
            <a:ext cx="114300" cy="114186"/>
          </a:xfrm>
          <a:prstGeom prst="rect">
            <a:avLst/>
          </a:prstGeom>
        </p:spPr>
      </p:pic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819266" y="-658882"/>
            <a:ext cx="114300" cy="114186"/>
          </a:xfrm>
          <a:prstGeom prst="rect">
            <a:avLst/>
          </a:prstGeom>
        </p:spPr>
      </p:pic>
      <p:pic>
        <p:nvPicPr>
          <p:cNvPr id="10" name="Image 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7338060" y="-618763"/>
            <a:ext cx="26786434" cy="34461"/>
          </a:xfrm>
          <a:prstGeom prst="rect">
            <a:avLst/>
          </a:prstGeom>
        </p:spPr>
      </p:pic>
      <p:pic>
        <p:nvPicPr>
          <p:cNvPr id="11" name="Image 5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40841" y="-604361"/>
            <a:ext cx="22860" cy="4114800"/>
          </a:xfrm>
          <a:prstGeom prst="rect">
            <a:avLst/>
          </a:prstGeom>
        </p:spPr>
      </p:pic>
      <p:pic>
        <p:nvPicPr>
          <p:cNvPr id="12" name="Image 6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07262" y="2755887"/>
            <a:ext cx="283464" cy="400164"/>
          </a:xfrm>
          <a:prstGeom prst="rect">
            <a:avLst/>
          </a:prstGeom>
        </p:spPr>
      </p:pic>
      <p:pic>
        <p:nvPicPr>
          <p:cNvPr id="13" name="Image 7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407262" y="2047627"/>
            <a:ext cx="283464" cy="400164"/>
          </a:xfrm>
          <a:prstGeom prst="rect">
            <a:avLst/>
          </a:prstGeom>
        </p:spPr>
      </p:pic>
      <p:pic>
        <p:nvPicPr>
          <p:cNvPr id="14" name="Image 8" descr="preencoded.png">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407262" y="1338853"/>
            <a:ext cx="283464" cy="400164"/>
          </a:xfrm>
          <a:prstGeom prst="rect">
            <a:avLst/>
          </a:prstGeom>
        </p:spPr>
      </p:pic>
      <p:pic>
        <p:nvPicPr>
          <p:cNvPr id="15" name="Image 9" descr="preencoded.png">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407262" y="630079"/>
            <a:ext cx="283464" cy="400164"/>
          </a:xfrm>
          <a:prstGeom prst="rect">
            <a:avLst/>
          </a:prstGeom>
        </p:spPr>
      </p:pic>
      <p:sp>
        <p:nvSpPr>
          <p:cNvPr id="16" name="Text 4"/>
          <p:cNvSpPr/>
          <p:nvPr/>
        </p:nvSpPr>
        <p:spPr>
          <a:xfrm>
            <a:off x="1858061" y="2755887"/>
            <a:ext cx="256032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2961"/>
              </a:lnSpc>
              <a:buNone/>
            </a:pPr>
            <a:r>
              <a:rPr lang="en-US" sz="211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Qubit Spectroscopy</a:t>
            </a:r>
            <a:endParaRPr lang="en-US" sz="2115" dirty="0"/>
          </a:p>
        </p:txBody>
      </p:sp>
      <p:sp>
        <p:nvSpPr>
          <p:cNvPr id="17" name="Text 5"/>
          <p:cNvSpPr/>
          <p:nvPr/>
        </p:nvSpPr>
        <p:spPr>
          <a:xfrm>
            <a:off x="1858061" y="2047627"/>
            <a:ext cx="301752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2961"/>
              </a:lnSpc>
              <a:buNone/>
            </a:pPr>
            <a:r>
              <a:rPr lang="en-US" sz="211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Qubit Flux Dependence</a:t>
            </a:r>
            <a:endParaRPr lang="en-US" sz="2115" dirty="0"/>
          </a:p>
        </p:txBody>
      </p:sp>
      <p:sp>
        <p:nvSpPr>
          <p:cNvPr id="18" name="Text 6"/>
          <p:cNvSpPr/>
          <p:nvPr/>
        </p:nvSpPr>
        <p:spPr>
          <a:xfrm>
            <a:off x="1858061" y="1338853"/>
            <a:ext cx="201168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2961"/>
              </a:lnSpc>
              <a:buNone/>
            </a:pPr>
            <a:r>
              <a:rPr lang="en-US" sz="211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Qubit Crosstalk</a:t>
            </a:r>
            <a:endParaRPr lang="en-US" sz="2115" dirty="0"/>
          </a:p>
        </p:txBody>
      </p:sp>
      <p:sp>
        <p:nvSpPr>
          <p:cNvPr id="19" name="Text 7"/>
          <p:cNvSpPr/>
          <p:nvPr/>
        </p:nvSpPr>
        <p:spPr>
          <a:xfrm>
            <a:off x="1858061" y="630079"/>
            <a:ext cx="237744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2961"/>
              </a:lnSpc>
              <a:buNone/>
            </a:pPr>
            <a:r>
              <a:rPr lang="en-US" sz="211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Qubit flux tracking</a:t>
            </a:r>
            <a:endParaRPr lang="en-US" sz="2115" dirty="0"/>
          </a:p>
        </p:txBody>
      </p:sp>
      <p:sp>
        <p:nvSpPr>
          <p:cNvPr id="20" name="Text 8"/>
          <p:cNvSpPr/>
          <p:nvPr/>
        </p:nvSpPr>
        <p:spPr>
          <a:xfrm>
            <a:off x="256946" y="205740"/>
            <a:ext cx="91440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1035"/>
              </a:lnSpc>
              <a:buNone/>
            </a:pPr>
            <a:r>
              <a:rPr lang="en-US" sz="973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Single Qubit ...</a:t>
            </a:r>
            <a:endParaRPr lang="en-US" sz="973" dirty="0"/>
          </a:p>
        </p:txBody>
      </p:sp>
      <p:pic>
        <p:nvPicPr>
          <p:cNvPr id="21" name="Image 10" descr="preencoded.png">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1256043"/>
            <a:ext cx="228600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 indent="0" marL="0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Couplers</a:t>
            </a:r>
            <a:endParaRPr lang="en-US" sz="3807" dirty="0"/>
          </a:p>
        </p:txBody>
      </p:sp>
      <p:sp>
        <p:nvSpPr>
          <p:cNvPr id="3" name="Text 1"/>
          <p:cNvSpPr/>
          <p:nvPr/>
        </p:nvSpPr>
        <p:spPr>
          <a:xfrm>
            <a:off x="8041234" y="10880046"/>
            <a:ext cx="118872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 indent="0" marL="0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Rabi</a:t>
            </a:r>
            <a:endParaRPr lang="en-US" sz="3807" dirty="0"/>
          </a:p>
        </p:txBody>
      </p:sp>
      <p:sp>
        <p:nvSpPr>
          <p:cNvPr id="4" name="Text 2"/>
          <p:cNvSpPr/>
          <p:nvPr/>
        </p:nvSpPr>
        <p:spPr>
          <a:xfrm>
            <a:off x="18328234" y="1256043"/>
            <a:ext cx="201168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 indent="0" marL="0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Ramsey</a:t>
            </a:r>
            <a:endParaRPr lang="en-US" sz="3807" dirty="0"/>
          </a:p>
        </p:txBody>
      </p:sp>
      <p:sp>
        <p:nvSpPr>
          <p:cNvPr id="5" name="Text 3"/>
          <p:cNvSpPr/>
          <p:nvPr/>
        </p:nvSpPr>
        <p:spPr>
          <a:xfrm>
            <a:off x="25666294" y="10880046"/>
            <a:ext cx="192024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 indent="0" marL="0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T1 &amp; T2</a:t>
            </a:r>
            <a:endParaRPr lang="en-US" sz="3807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95121" y="6345022"/>
            <a:ext cx="114300" cy="114186"/>
          </a:xfrm>
          <a:prstGeom prst="rect">
            <a:avLst/>
          </a:prstGeom>
        </p:spPr>
      </p:pic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32266" y="6345022"/>
            <a:ext cx="114300" cy="114186"/>
          </a:xfrm>
          <a:prstGeom prst="rect">
            <a:avLst/>
          </a:prstGeom>
        </p:spPr>
      </p:pic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819266" y="6345022"/>
            <a:ext cx="114300" cy="114186"/>
          </a:xfrm>
          <a:prstGeom prst="rect">
            <a:avLst/>
          </a:prstGeom>
        </p:spPr>
      </p:pic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157326" y="6345022"/>
            <a:ext cx="114300" cy="114186"/>
          </a:xfrm>
          <a:prstGeom prst="rect">
            <a:avLst/>
          </a:prstGeom>
        </p:spPr>
      </p:pic>
      <p:pic>
        <p:nvPicPr>
          <p:cNvPr id="10" name="Image 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0" y="6385141"/>
            <a:ext cx="27528926" cy="34461"/>
          </a:xfrm>
          <a:prstGeom prst="rect">
            <a:avLst/>
          </a:prstGeom>
        </p:spPr>
      </p:pic>
      <p:pic>
        <p:nvPicPr>
          <p:cNvPr id="11" name="Image 5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40841" y="2290401"/>
            <a:ext cx="22860" cy="4114800"/>
          </a:xfrm>
          <a:prstGeom prst="rect">
            <a:avLst/>
          </a:prstGeom>
        </p:spPr>
      </p:pic>
      <p:pic>
        <p:nvPicPr>
          <p:cNvPr id="12" name="Image 6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07262" y="2644788"/>
            <a:ext cx="283464" cy="400164"/>
          </a:xfrm>
          <a:prstGeom prst="rect">
            <a:avLst/>
          </a:prstGeom>
        </p:spPr>
      </p:pic>
      <p:pic>
        <p:nvPicPr>
          <p:cNvPr id="13" name="Image 7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407262" y="3455918"/>
            <a:ext cx="283464" cy="400164"/>
          </a:xfrm>
          <a:prstGeom prst="rect">
            <a:avLst/>
          </a:prstGeom>
        </p:spPr>
      </p:pic>
      <p:sp>
        <p:nvSpPr>
          <p:cNvPr id="14" name="Text 4"/>
          <p:cNvSpPr/>
          <p:nvPr/>
        </p:nvSpPr>
        <p:spPr>
          <a:xfrm>
            <a:off x="1858061" y="2644788"/>
            <a:ext cx="246888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2961"/>
              </a:lnSpc>
              <a:buNone/>
            </a:pPr>
            <a:r>
              <a:rPr lang="en-US" sz="211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Qubit spectroscopy</a:t>
            </a:r>
            <a:endParaRPr lang="en-US" sz="2115" dirty="0"/>
          </a:p>
        </p:txBody>
      </p:sp>
      <p:sp>
        <p:nvSpPr>
          <p:cNvPr id="15" name="Text 5"/>
          <p:cNvSpPr/>
          <p:nvPr/>
        </p:nvSpPr>
        <p:spPr>
          <a:xfrm>
            <a:off x="1858061" y="3455918"/>
            <a:ext cx="310896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2961"/>
              </a:lnSpc>
              <a:buNone/>
            </a:pPr>
            <a:r>
              <a:rPr lang="en-US" sz="211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Resonator spectroscopy</a:t>
            </a:r>
            <a:endParaRPr lang="en-US" sz="2115" dirty="0"/>
          </a:p>
        </p:txBody>
      </p:sp>
      <p:sp>
        <p:nvSpPr>
          <p:cNvPr id="16" name="Text 6"/>
          <p:cNvSpPr/>
          <p:nvPr/>
        </p:nvSpPr>
        <p:spPr>
          <a:xfrm>
            <a:off x="256946" y="205740"/>
            <a:ext cx="128016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 indent="0" marL="0">
              <a:lnSpc>
                <a:spcPts val="1035"/>
              </a:lnSpc>
              <a:buNone/>
            </a:pPr>
            <a:r>
              <a:rPr lang="en-US" sz="973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Single Qubit Routines</a:t>
            </a:r>
            <a:endParaRPr lang="en-US" sz="973" dirty="0"/>
          </a:p>
        </p:txBody>
      </p:sp>
      <p:pic>
        <p:nvPicPr>
          <p:cNvPr id="17" name="Image 8" descr="preencoded.png">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2023-12-05T12:18:27Z</dcterms:created>
  <dcterms:modified xsi:type="dcterms:W3CDTF">2023-12-05T12:18:27Z</dcterms:modified>
</cp:coreProperties>
</file>